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4"/>
  </p:sldMasterIdLst>
  <p:notesMasterIdLst>
    <p:notesMasterId r:id="rId29"/>
  </p:notesMasterIdLst>
  <p:handoutMasterIdLst>
    <p:handoutMasterId r:id="rId30"/>
  </p:handoutMasterIdLst>
  <p:sldIdLst>
    <p:sldId id="394" r:id="rId5"/>
    <p:sldId id="383" r:id="rId6"/>
    <p:sldId id="384" r:id="rId7"/>
    <p:sldId id="398" r:id="rId8"/>
    <p:sldId id="386" r:id="rId9"/>
    <p:sldId id="388" r:id="rId10"/>
    <p:sldId id="392" r:id="rId11"/>
    <p:sldId id="393" r:id="rId12"/>
    <p:sldId id="403" r:id="rId13"/>
    <p:sldId id="404" r:id="rId14"/>
    <p:sldId id="407" r:id="rId15"/>
    <p:sldId id="405" r:id="rId16"/>
    <p:sldId id="406" r:id="rId17"/>
    <p:sldId id="408" r:id="rId18"/>
    <p:sldId id="385" r:id="rId19"/>
    <p:sldId id="389" r:id="rId20"/>
    <p:sldId id="390" r:id="rId21"/>
    <p:sldId id="391" r:id="rId22"/>
    <p:sldId id="395" r:id="rId23"/>
    <p:sldId id="397" r:id="rId24"/>
    <p:sldId id="399" r:id="rId25"/>
    <p:sldId id="400" r:id="rId26"/>
    <p:sldId id="401" r:id="rId27"/>
    <p:sldId id="402" r:id="rId28"/>
  </p:sldIdLst>
  <p:sldSz cx="12192000" cy="6858000"/>
  <p:notesSz cx="9388475" cy="7102475"/>
  <p:custDataLst>
    <p:tags r:id="rId3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AD0D75F-644F-46ED-9F9E-D2643DC465C0}">
          <p14:sldIdLst>
            <p14:sldId id="394"/>
          </p14:sldIdLst>
        </p14:section>
        <p14:section name="Microsoft PowerBI" id="{13061375-0511-4B89-87E4-96CC648F47E9}">
          <p14:sldIdLst>
            <p14:sldId id="383"/>
            <p14:sldId id="384"/>
            <p14:sldId id="398"/>
          </p14:sldIdLst>
        </p14:section>
        <p14:section name="Microsoft Excel" id="{F63CD316-221D-43BA-A2B1-8007BD82439D}">
          <p14:sldIdLst>
            <p14:sldId id="386"/>
            <p14:sldId id="388"/>
            <p14:sldId id="392"/>
            <p14:sldId id="393"/>
            <p14:sldId id="403"/>
            <p14:sldId id="404"/>
            <p14:sldId id="407"/>
            <p14:sldId id="405"/>
            <p14:sldId id="406"/>
            <p14:sldId id="408"/>
          </p14:sldIdLst>
        </p14:section>
        <p14:section name="Protege" id="{8A3142D0-A0C3-4494-B6D0-CFCEBCF63796}">
          <p14:sldIdLst>
            <p14:sldId id="385"/>
            <p14:sldId id="389"/>
            <p14:sldId id="390"/>
            <p14:sldId id="391"/>
            <p14:sldId id="395"/>
            <p14:sldId id="397"/>
            <p14:sldId id="399"/>
            <p14:sldId id="400"/>
          </p14:sldIdLst>
        </p14:section>
        <p14:section name="Program Development" id="{AFD7A143-D67D-4ECB-A98B-0FF1649ED9AB}">
          <p14:sldIdLst>
            <p14:sldId id="401"/>
            <p14:sldId id="40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DC5924"/>
    <a:srgbClr val="B7472A"/>
    <a:srgbClr val="000000"/>
    <a:srgbClr val="FFFFFF"/>
    <a:srgbClr val="75D1FF"/>
    <a:srgbClr val="11161C"/>
    <a:srgbClr val="7F7F7F"/>
    <a:srgbClr val="F2F2F2"/>
    <a:srgbClr val="00B0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84972" autoAdjust="0"/>
  </p:normalViewPr>
  <p:slideViewPr>
    <p:cSldViewPr snapToGrid="0">
      <p:cViewPr varScale="1">
        <p:scale>
          <a:sx n="57" d="100"/>
          <a:sy n="57" d="100"/>
        </p:scale>
        <p:origin x="78" y="342"/>
      </p:cViewPr>
      <p:guideLst/>
    </p:cSldViewPr>
  </p:slideViewPr>
  <p:outlineViewPr>
    <p:cViewPr>
      <p:scale>
        <a:sx n="33" d="100"/>
        <a:sy n="33" d="100"/>
      </p:scale>
      <p:origin x="0" y="-1164"/>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66" d="100"/>
          <a:sy n="66" d="100"/>
        </p:scale>
        <p:origin x="2539" y="28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068339" cy="356357"/>
          </a:xfrm>
          <a:prstGeom prst="rect">
            <a:avLst/>
          </a:prstGeom>
        </p:spPr>
        <p:txBody>
          <a:bodyPr vert="horz" lIns="94229" tIns="47114" rIns="94229" bIns="47114" rtlCol="0"/>
          <a:lstStyle>
            <a:lvl1pPr algn="l">
              <a:defRPr sz="1200"/>
            </a:lvl1pPr>
          </a:lstStyle>
          <a:p>
            <a:endParaRPr lang="en-US" dirty="0"/>
          </a:p>
        </p:txBody>
      </p:sp>
      <p:sp>
        <p:nvSpPr>
          <p:cNvPr id="3" name="Date Placeholder 2"/>
          <p:cNvSpPr>
            <a:spLocks noGrp="1"/>
          </p:cNvSpPr>
          <p:nvPr>
            <p:ph type="dt" sz="quarter" idx="1"/>
          </p:nvPr>
        </p:nvSpPr>
        <p:spPr>
          <a:xfrm>
            <a:off x="5317963" y="1"/>
            <a:ext cx="4068339" cy="356357"/>
          </a:xfrm>
          <a:prstGeom prst="rect">
            <a:avLst/>
          </a:prstGeom>
        </p:spPr>
        <p:txBody>
          <a:bodyPr vert="horz" lIns="94229" tIns="47114" rIns="94229" bIns="47114" rtlCol="0"/>
          <a:lstStyle>
            <a:lvl1pPr algn="r">
              <a:defRPr sz="1200"/>
            </a:lvl1pPr>
          </a:lstStyle>
          <a:p>
            <a:fld id="{7CCA049B-3A46-4BDA-A8F5-2925B00FE570}" type="datetimeFigureOut">
              <a:rPr lang="en-US" smtClean="0"/>
              <a:t>5/29/2025</a:t>
            </a:fld>
            <a:endParaRPr lang="en-US" dirty="0"/>
          </a:p>
        </p:txBody>
      </p:sp>
      <p:sp>
        <p:nvSpPr>
          <p:cNvPr id="4" name="Footer Placeholder 3"/>
          <p:cNvSpPr>
            <a:spLocks noGrp="1"/>
          </p:cNvSpPr>
          <p:nvPr>
            <p:ph type="ftr" sz="quarter" idx="2"/>
          </p:nvPr>
        </p:nvSpPr>
        <p:spPr>
          <a:xfrm>
            <a:off x="0" y="6746119"/>
            <a:ext cx="4068339" cy="356356"/>
          </a:xfrm>
          <a:prstGeom prst="rect">
            <a:avLst/>
          </a:prstGeom>
        </p:spPr>
        <p:txBody>
          <a:bodyPr vert="horz" lIns="94229" tIns="47114" rIns="94229" bIns="47114" rtlCol="0" anchor="b"/>
          <a:lstStyle>
            <a:lvl1pPr algn="l">
              <a:defRPr sz="1200"/>
            </a:lvl1pPr>
          </a:lstStyle>
          <a:p>
            <a:endParaRPr lang="en-US" dirty="0"/>
          </a:p>
        </p:txBody>
      </p:sp>
      <p:sp>
        <p:nvSpPr>
          <p:cNvPr id="5" name="Slide Number Placeholder 4"/>
          <p:cNvSpPr>
            <a:spLocks noGrp="1"/>
          </p:cNvSpPr>
          <p:nvPr>
            <p:ph type="sldNum" sz="quarter" idx="3"/>
          </p:nvPr>
        </p:nvSpPr>
        <p:spPr>
          <a:xfrm>
            <a:off x="5317963" y="6746119"/>
            <a:ext cx="4068339" cy="356356"/>
          </a:xfrm>
          <a:prstGeom prst="rect">
            <a:avLst/>
          </a:prstGeom>
        </p:spPr>
        <p:txBody>
          <a:bodyPr vert="horz" lIns="94229" tIns="47114" rIns="94229" bIns="47114" rtlCol="0" anchor="b"/>
          <a:lstStyle>
            <a:lvl1pPr algn="r">
              <a:defRPr sz="1200"/>
            </a:lvl1pPr>
          </a:lstStyle>
          <a:p>
            <a:fld id="{DBAA5490-FD59-4087-AC7E-016E8A4124C4}" type="slidenum">
              <a:rPr lang="en-US" smtClean="0"/>
              <a:t>‹#›</a:t>
            </a:fld>
            <a:endParaRPr 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068339" cy="356357"/>
          </a:xfrm>
          <a:prstGeom prst="rect">
            <a:avLst/>
          </a:prstGeom>
        </p:spPr>
        <p:txBody>
          <a:bodyPr vert="horz" lIns="94229" tIns="47114" rIns="94229" bIns="47114" rtlCol="0"/>
          <a:lstStyle>
            <a:lvl1pPr algn="l">
              <a:defRPr sz="1200"/>
            </a:lvl1pPr>
          </a:lstStyle>
          <a:p>
            <a:endParaRPr lang="en-US" dirty="0"/>
          </a:p>
        </p:txBody>
      </p:sp>
      <p:sp>
        <p:nvSpPr>
          <p:cNvPr id="3" name="Date Placeholder 2"/>
          <p:cNvSpPr>
            <a:spLocks noGrp="1"/>
          </p:cNvSpPr>
          <p:nvPr>
            <p:ph type="dt" idx="1"/>
          </p:nvPr>
        </p:nvSpPr>
        <p:spPr>
          <a:xfrm>
            <a:off x="5317963" y="1"/>
            <a:ext cx="4068339" cy="356357"/>
          </a:xfrm>
          <a:prstGeom prst="rect">
            <a:avLst/>
          </a:prstGeom>
        </p:spPr>
        <p:txBody>
          <a:bodyPr vert="horz" lIns="94229" tIns="47114" rIns="94229" bIns="47114" rtlCol="0"/>
          <a:lstStyle>
            <a:lvl1pPr algn="r">
              <a:defRPr sz="1200"/>
            </a:lvl1pPr>
          </a:lstStyle>
          <a:p>
            <a:fld id="{44C46CEC-428A-4DD0-A7C7-21AF8DE33E93}" type="datetimeFigureOut">
              <a:rPr lang="en-US" smtClean="0"/>
              <a:t>5/29/2025</a:t>
            </a:fld>
            <a:endParaRPr lang="en-US" dirty="0"/>
          </a:p>
        </p:txBody>
      </p:sp>
      <p:sp>
        <p:nvSpPr>
          <p:cNvPr id="4" name="Slide Image Placeholder 3"/>
          <p:cNvSpPr>
            <a:spLocks noGrp="1" noRot="1" noChangeAspect="1"/>
          </p:cNvSpPr>
          <p:nvPr>
            <p:ph type="sldImg" idx="2"/>
          </p:nvPr>
        </p:nvSpPr>
        <p:spPr>
          <a:xfrm>
            <a:off x="2563813" y="887413"/>
            <a:ext cx="4260850" cy="2397125"/>
          </a:xfrm>
          <a:prstGeom prst="rect">
            <a:avLst/>
          </a:prstGeom>
          <a:noFill/>
          <a:ln w="12700">
            <a:solidFill>
              <a:prstClr val="black"/>
            </a:solidFill>
          </a:ln>
        </p:spPr>
        <p:txBody>
          <a:bodyPr vert="horz" lIns="94229" tIns="47114" rIns="94229" bIns="47114" rtlCol="0" anchor="ctr"/>
          <a:lstStyle/>
          <a:p>
            <a:endParaRPr lang="en-US" dirty="0"/>
          </a:p>
        </p:txBody>
      </p:sp>
      <p:sp>
        <p:nvSpPr>
          <p:cNvPr id="5" name="Notes Placeholder 4"/>
          <p:cNvSpPr>
            <a:spLocks noGrp="1"/>
          </p:cNvSpPr>
          <p:nvPr>
            <p:ph type="body" sz="quarter" idx="3"/>
          </p:nvPr>
        </p:nvSpPr>
        <p:spPr>
          <a:xfrm>
            <a:off x="938848" y="3418066"/>
            <a:ext cx="7510780" cy="2796600"/>
          </a:xfrm>
          <a:prstGeom prst="rect">
            <a:avLst/>
          </a:prstGeom>
        </p:spPr>
        <p:txBody>
          <a:bodyPr vert="horz" lIns="94229" tIns="47114" rIns="94229" bIns="47114"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746119"/>
            <a:ext cx="4068339" cy="356356"/>
          </a:xfrm>
          <a:prstGeom prst="rect">
            <a:avLst/>
          </a:prstGeom>
        </p:spPr>
        <p:txBody>
          <a:bodyPr vert="horz" lIns="94229" tIns="47114" rIns="94229" bIns="47114" rtlCol="0" anchor="b"/>
          <a:lstStyle>
            <a:lvl1pPr algn="l">
              <a:defRPr sz="1200"/>
            </a:lvl1pPr>
          </a:lstStyle>
          <a:p>
            <a:endParaRPr lang="en-US" dirty="0"/>
          </a:p>
        </p:txBody>
      </p:sp>
      <p:sp>
        <p:nvSpPr>
          <p:cNvPr id="7" name="Slide Number Placeholder 6"/>
          <p:cNvSpPr>
            <a:spLocks noGrp="1"/>
          </p:cNvSpPr>
          <p:nvPr>
            <p:ph type="sldNum" sz="quarter" idx="5"/>
          </p:nvPr>
        </p:nvSpPr>
        <p:spPr>
          <a:xfrm>
            <a:off x="5317963" y="6746119"/>
            <a:ext cx="4068339" cy="356356"/>
          </a:xfrm>
          <a:prstGeom prst="rect">
            <a:avLst/>
          </a:prstGeom>
        </p:spPr>
        <p:txBody>
          <a:bodyPr vert="horz" lIns="94229" tIns="47114" rIns="94229" bIns="47114" rtlCol="0" anchor="b"/>
          <a:lstStyle>
            <a:lvl1pPr algn="r">
              <a:defRPr sz="1200"/>
            </a:lvl1pPr>
          </a:lstStyle>
          <a:p>
            <a:fld id="{4CBCEA92-F142-4D57-B507-37BDAF44710C}"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1</a:t>
            </a:fld>
            <a:endParaRPr lang="en-US" dirty="0"/>
          </a:p>
        </p:txBody>
      </p:sp>
    </p:spTree>
    <p:extLst>
      <p:ext uri="{BB962C8B-B14F-4D97-AF65-F5344CB8AC3E}">
        <p14:creationId xmlns:p14="http://schemas.microsoft.com/office/powerpoint/2010/main" val="37252757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19</a:t>
            </a:fld>
            <a:endParaRPr lang="en-US" dirty="0"/>
          </a:p>
        </p:txBody>
      </p:sp>
    </p:spTree>
    <p:extLst>
      <p:ext uri="{BB962C8B-B14F-4D97-AF65-F5344CB8AC3E}">
        <p14:creationId xmlns:p14="http://schemas.microsoft.com/office/powerpoint/2010/main" val="579346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21</a:t>
            </a:fld>
            <a:endParaRPr lang="en-US" dirty="0"/>
          </a:p>
        </p:txBody>
      </p:sp>
    </p:spTree>
    <p:extLst>
      <p:ext uri="{BB962C8B-B14F-4D97-AF65-F5344CB8AC3E}">
        <p14:creationId xmlns:p14="http://schemas.microsoft.com/office/powerpoint/2010/main" val="40163448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22</a:t>
            </a:fld>
            <a:endParaRPr lang="en-US" dirty="0"/>
          </a:p>
        </p:txBody>
      </p:sp>
    </p:spTree>
    <p:extLst>
      <p:ext uri="{BB962C8B-B14F-4D97-AF65-F5344CB8AC3E}">
        <p14:creationId xmlns:p14="http://schemas.microsoft.com/office/powerpoint/2010/main" val="9682597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A84DF1-3564-9EF2-06D7-3436320D240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F9F7AF-845E-7C05-ECC1-8D020C218D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94DE4F-4BEA-299E-F720-E3519B968551}"/>
              </a:ext>
            </a:extLst>
          </p:cNvPr>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a:extLst>
              <a:ext uri="{FF2B5EF4-FFF2-40B4-BE49-F238E27FC236}">
                <a16:creationId xmlns:a16="http://schemas.microsoft.com/office/drawing/2014/main" id="{5E368BCF-2F7A-F7C8-D149-A61D15B3311C}"/>
              </a:ext>
            </a:extLst>
          </p:cNvPr>
          <p:cNvSpPr>
            <a:spLocks noGrp="1"/>
          </p:cNvSpPr>
          <p:nvPr>
            <p:ph type="sldNum" sz="quarter" idx="10"/>
          </p:nvPr>
        </p:nvSpPr>
        <p:spPr/>
        <p:txBody>
          <a:bodyPr/>
          <a:lstStyle/>
          <a:p>
            <a:fld id="{4CBCEA92-F142-4D57-B507-37BDAF44710C}" type="slidenum">
              <a:rPr lang="en-US" smtClean="0"/>
              <a:t>23</a:t>
            </a:fld>
            <a:endParaRPr lang="en-US" dirty="0"/>
          </a:p>
        </p:txBody>
      </p:sp>
    </p:spTree>
    <p:extLst>
      <p:ext uri="{BB962C8B-B14F-4D97-AF65-F5344CB8AC3E}">
        <p14:creationId xmlns:p14="http://schemas.microsoft.com/office/powerpoint/2010/main" val="39773549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C533C6-586B-59E0-914D-4950F6BC74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8B368A-77F6-5C61-B61A-E9480BBDF23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C65954F-0B14-F95B-AC2A-E1B9BB4596A9}"/>
              </a:ext>
            </a:extLst>
          </p:cNvPr>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a:extLst>
              <a:ext uri="{FF2B5EF4-FFF2-40B4-BE49-F238E27FC236}">
                <a16:creationId xmlns:a16="http://schemas.microsoft.com/office/drawing/2014/main" id="{B4305847-3F41-46A7-C1F6-7CD03826538E}"/>
              </a:ext>
            </a:extLst>
          </p:cNvPr>
          <p:cNvSpPr>
            <a:spLocks noGrp="1"/>
          </p:cNvSpPr>
          <p:nvPr>
            <p:ph type="sldNum" sz="quarter" idx="10"/>
          </p:nvPr>
        </p:nvSpPr>
        <p:spPr/>
        <p:txBody>
          <a:bodyPr/>
          <a:lstStyle/>
          <a:p>
            <a:fld id="{4CBCEA92-F142-4D57-B507-37BDAF44710C}" type="slidenum">
              <a:rPr lang="en-US" smtClean="0"/>
              <a:t>24</a:t>
            </a:fld>
            <a:endParaRPr lang="en-US" dirty="0"/>
          </a:p>
        </p:txBody>
      </p:sp>
    </p:spTree>
    <p:extLst>
      <p:ext uri="{BB962C8B-B14F-4D97-AF65-F5344CB8AC3E}">
        <p14:creationId xmlns:p14="http://schemas.microsoft.com/office/powerpoint/2010/main" val="16660745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2</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4</a:t>
            </a:fld>
            <a:endParaRPr lang="en-US" dirty="0"/>
          </a:p>
        </p:txBody>
      </p:sp>
    </p:spTree>
    <p:extLst>
      <p:ext uri="{BB962C8B-B14F-4D97-AF65-F5344CB8AC3E}">
        <p14:creationId xmlns:p14="http://schemas.microsoft.com/office/powerpoint/2010/main" val="21585961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5</a:t>
            </a:fld>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7</a:t>
            </a:fld>
            <a:endParaRPr lang="en-US" dirty="0"/>
          </a:p>
        </p:txBody>
      </p:sp>
    </p:spTree>
    <p:extLst>
      <p:ext uri="{BB962C8B-B14F-4D97-AF65-F5344CB8AC3E}">
        <p14:creationId xmlns:p14="http://schemas.microsoft.com/office/powerpoint/2010/main" val="4139084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15</a:t>
            </a:fld>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16</a:t>
            </a:fld>
            <a:endParaRPr lang="en-US" dirty="0"/>
          </a:p>
        </p:txBody>
      </p:sp>
    </p:spTree>
    <p:extLst>
      <p:ext uri="{BB962C8B-B14F-4D97-AF65-F5344CB8AC3E}">
        <p14:creationId xmlns:p14="http://schemas.microsoft.com/office/powerpoint/2010/main" val="42945749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17</a:t>
            </a:fld>
            <a:endParaRPr lang="en-US" dirty="0"/>
          </a:p>
        </p:txBody>
      </p:sp>
    </p:spTree>
    <p:extLst>
      <p:ext uri="{BB962C8B-B14F-4D97-AF65-F5344CB8AC3E}">
        <p14:creationId xmlns:p14="http://schemas.microsoft.com/office/powerpoint/2010/main" val="8356375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title animation slide with a new image simply 1) move the top semi-transparent shape</a:t>
            </a:r>
            <a:r>
              <a:rPr lang="en-US" baseline="0" dirty="0"/>
              <a:t> </a:t>
            </a:r>
            <a:r>
              <a:rPr lang="en-US" dirty="0"/>
              <a:t>to the side, 2) delete placeholder image,</a:t>
            </a:r>
            <a:r>
              <a:rPr lang="en-US" baseline="0" dirty="0"/>
              <a:t> </a:t>
            </a:r>
            <a:br>
              <a:rPr lang="en-US" baseline="0" dirty="0"/>
            </a:br>
            <a:r>
              <a:rPr lang="en-US" baseline="0" dirty="0"/>
              <a:t>3) click on the picture icon to add a new picture, 4) </a:t>
            </a:r>
            <a:r>
              <a:rPr lang="en-US" dirty="0"/>
              <a:t>Move semi-transparent shape back to original position, 5) Update text on slide.</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18</a:t>
            </a:fld>
            <a:endParaRPr lang="en-US" dirty="0"/>
          </a:p>
        </p:txBody>
      </p:sp>
    </p:spTree>
    <p:extLst>
      <p:ext uri="{BB962C8B-B14F-4D97-AF65-F5344CB8AC3E}">
        <p14:creationId xmlns:p14="http://schemas.microsoft.com/office/powerpoint/2010/main" val="38991998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www.nealanalytics.com/templates/" TargetMode="External"/><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hyperlink" Target="http://www.nealanalytics.com/neal-creative/templates/" TargetMode="External"/></Relationships>
</file>

<file path=ppt/slideLayouts/_rels/slideLayout26.xml.rels><?xml version="1.0" encoding="UTF-8" standalone="yes"?>
<Relationships xmlns="http://schemas.openxmlformats.org/package/2006/relationships"><Relationship Id="rId2" Type="http://schemas.openxmlformats.org/officeDocument/2006/relationships/hyperlink" Target="http://www.nealanalytics.com/neal-creative/templates/" TargetMode="External"/><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www.nealanalytics.com/templates/" TargetMode="External"/><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hyperlink" Target="http://www.nealanalytics.com/neal-creative/templates/"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00_TITLE OR TRANSITION">
    <p:bg>
      <p:bgPr>
        <a:solidFill>
          <a:schemeClr val="bg2"/>
        </a:solidFill>
        <a:effectLst/>
      </p:bgPr>
    </p:bg>
    <p:spTree>
      <p:nvGrpSpPr>
        <p:cNvPr id="1" name=""/>
        <p:cNvGrpSpPr/>
        <p:nvPr/>
      </p:nvGrpSpPr>
      <p:grpSpPr>
        <a:xfrm>
          <a:off x="0" y="0"/>
          <a:ext cx="0" cy="0"/>
          <a:chOff x="0" y="0"/>
          <a:chExt cx="0" cy="0"/>
        </a:xfrm>
      </p:grpSpPr>
      <p:sp>
        <p:nvSpPr>
          <p:cNvPr id="18" name="Oval 17"/>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19" name="Oval 18"/>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21" name="Oval 20"/>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22" name="Oval 21"/>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2" name="Title 1"/>
          <p:cNvSpPr>
            <a:spLocks noGrp="1"/>
          </p:cNvSpPr>
          <p:nvPr>
            <p:ph type="ctrTitle" hasCustomPrompt="1"/>
          </p:nvPr>
        </p:nvSpPr>
        <p:spPr>
          <a:xfrm>
            <a:off x="1219939" y="2240230"/>
            <a:ext cx="9107555" cy="2308324"/>
          </a:xfrm>
          <a:prstGeom prst="rect">
            <a:avLst/>
          </a:prstGeom>
          <a:noFill/>
        </p:spPr>
        <p:txBody>
          <a:bodyPr anchor="b"/>
          <a:lstStyle>
            <a:lvl1pPr algn="ctr" defTabSz="914400" rtl="0" eaLnBrk="1" latinLnBrk="0" hangingPunct="1">
              <a:lnSpc>
                <a:spcPct val="90000"/>
              </a:lnSpc>
              <a:spcBef>
                <a:spcPct val="0"/>
              </a:spcBef>
              <a:buNone/>
              <a:defRPr lang="en-US" sz="8000" b="1" i="0" kern="1200" spc="-300" dirty="0">
                <a:gradFill>
                  <a:gsLst>
                    <a:gs pos="0">
                      <a:schemeClr val="accent1">
                        <a:lumMod val="5000"/>
                        <a:lumOff val="95000"/>
                      </a:schemeClr>
                    </a:gs>
                    <a:gs pos="100000">
                      <a:schemeClr val="tx1"/>
                    </a:gs>
                  </a:gsLst>
                  <a:lin ang="5400000" scaled="1"/>
                </a:gradFill>
                <a:latin typeface="+mn-lt"/>
                <a:ea typeface="+mn-ea"/>
                <a:cs typeface="Segoe UI Semilight" panose="020B0402040204020203" pitchFamily="34" charset="0"/>
              </a:defRPr>
            </a:lvl1pPr>
          </a:lstStyle>
          <a:p>
            <a:r>
              <a:rPr lang="en-US" noProof="0"/>
              <a:t>CLICK TO EDIT TITLE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par>
                                <p:cTn id="10" presetID="10" presetClass="exit" presetSubtype="0" fill="hold" grpId="1" nodeType="withEffect">
                                  <p:stCondLst>
                                    <p:cond delay="250"/>
                                  </p:stCondLst>
                                  <p:childTnLst>
                                    <p:animEffect transition="out" filter="fade">
                                      <p:cBhvr>
                                        <p:cTn id="11" dur="500"/>
                                        <p:tgtEl>
                                          <p:spTgt spid="18"/>
                                        </p:tgtEl>
                                      </p:cBhvr>
                                    </p:animEffect>
                                    <p:set>
                                      <p:cBhvr>
                                        <p:cTn id="12" dur="1" fill="hold">
                                          <p:stCondLst>
                                            <p:cond delay="499"/>
                                          </p:stCondLst>
                                        </p:cTn>
                                        <p:tgtEl>
                                          <p:spTgt spid="18"/>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9"/>
                                        </p:tgtEl>
                                        <p:attrNameLst>
                                          <p:attrName>style.visibility</p:attrName>
                                        </p:attrNameLst>
                                      </p:cBhvr>
                                      <p:to>
                                        <p:strVal val="visible"/>
                                      </p:to>
                                    </p:set>
                                    <p:anim calcmode="lin" valueType="num">
                                      <p:cBhvr>
                                        <p:cTn id="15" dur="500" fill="hold"/>
                                        <p:tgtEl>
                                          <p:spTgt spid="19"/>
                                        </p:tgtEl>
                                        <p:attrNameLst>
                                          <p:attrName>ppt_w</p:attrName>
                                        </p:attrNameLst>
                                      </p:cBhvr>
                                      <p:tavLst>
                                        <p:tav tm="0">
                                          <p:val>
                                            <p:fltVal val="0"/>
                                          </p:val>
                                        </p:tav>
                                        <p:tav tm="100000">
                                          <p:val>
                                            <p:strVal val="#ppt_w"/>
                                          </p:val>
                                        </p:tav>
                                      </p:tavLst>
                                    </p:anim>
                                    <p:anim calcmode="lin" valueType="num">
                                      <p:cBhvr>
                                        <p:cTn id="16" dur="500" fill="hold"/>
                                        <p:tgtEl>
                                          <p:spTgt spid="19"/>
                                        </p:tgtEl>
                                        <p:attrNameLst>
                                          <p:attrName>ppt_h</p:attrName>
                                        </p:attrNameLst>
                                      </p:cBhvr>
                                      <p:tavLst>
                                        <p:tav tm="0">
                                          <p:val>
                                            <p:fltVal val="0"/>
                                          </p:val>
                                        </p:tav>
                                        <p:tav tm="100000">
                                          <p:val>
                                            <p:strVal val="#ppt_h"/>
                                          </p:val>
                                        </p:tav>
                                      </p:tavLst>
                                    </p:anim>
                                    <p:animEffect transition="in" filter="fade">
                                      <p:cBhvr>
                                        <p:cTn id="17" dur="500"/>
                                        <p:tgtEl>
                                          <p:spTgt spid="19"/>
                                        </p:tgtEl>
                                      </p:cBhvr>
                                    </p:animEffect>
                                  </p:childTnLst>
                                </p:cTn>
                              </p:par>
                              <p:par>
                                <p:cTn id="18" presetID="10" presetClass="exit" presetSubtype="0" fill="hold" grpId="1" nodeType="withEffect">
                                  <p:stCondLst>
                                    <p:cond delay="500"/>
                                  </p:stCondLst>
                                  <p:childTnLst>
                                    <p:animEffect transition="out" filter="fade">
                                      <p:cBhvr>
                                        <p:cTn id="19" dur="500"/>
                                        <p:tgtEl>
                                          <p:spTgt spid="19"/>
                                        </p:tgtEl>
                                      </p:cBhvr>
                                    </p:animEffect>
                                    <p:set>
                                      <p:cBhvr>
                                        <p:cTn id="20" dur="1" fill="hold">
                                          <p:stCondLst>
                                            <p:cond delay="499"/>
                                          </p:stCondLst>
                                        </p:cTn>
                                        <p:tgtEl>
                                          <p:spTgt spid="19"/>
                                        </p:tgtEl>
                                        <p:attrNameLst>
                                          <p:attrName>style.visibility</p:attrName>
                                        </p:attrNameLst>
                                      </p:cBhvr>
                                      <p:to>
                                        <p:strVal val="hidden"/>
                                      </p:to>
                                    </p:set>
                                  </p:childTnLst>
                                </p:cTn>
                              </p:par>
                              <p:par>
                                <p:cTn id="21" presetID="53" presetClass="entr" presetSubtype="16"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par>
                                <p:cTn id="26" presetID="10" presetClass="exit" presetSubtype="0" fill="hold" grpId="1" nodeType="withEffect">
                                  <p:stCondLst>
                                    <p:cond delay="250"/>
                                  </p:stCondLst>
                                  <p:childTnLst>
                                    <p:animEffect transition="out" filter="fade">
                                      <p:cBhvr>
                                        <p:cTn id="27" dur="500"/>
                                        <p:tgtEl>
                                          <p:spTgt spid="21"/>
                                        </p:tgtEl>
                                      </p:cBhvr>
                                    </p:animEffect>
                                    <p:set>
                                      <p:cBhvr>
                                        <p:cTn id="28" dur="1" fill="hold">
                                          <p:stCondLst>
                                            <p:cond delay="499"/>
                                          </p:stCondLst>
                                        </p:cTn>
                                        <p:tgtEl>
                                          <p:spTgt spid="21"/>
                                        </p:tgtEl>
                                        <p:attrNameLst>
                                          <p:attrName>style.visibility</p:attrName>
                                        </p:attrNameLst>
                                      </p:cBhvr>
                                      <p:to>
                                        <p:strVal val="hidden"/>
                                      </p:to>
                                    </p:set>
                                  </p:childTnLst>
                                </p:cTn>
                              </p:par>
                              <p:par>
                                <p:cTn id="29" presetID="53" presetClass="entr" presetSubtype="16" fill="hold" grpId="0" nodeType="withEffect">
                                  <p:stCondLst>
                                    <p:cond delay="250"/>
                                  </p:stCondLst>
                                  <p:childTnLst>
                                    <p:set>
                                      <p:cBhvr>
                                        <p:cTn id="30" dur="1" fill="hold">
                                          <p:stCondLst>
                                            <p:cond delay="0"/>
                                          </p:stCondLst>
                                        </p:cTn>
                                        <p:tgtEl>
                                          <p:spTgt spid="22"/>
                                        </p:tgtEl>
                                        <p:attrNameLst>
                                          <p:attrName>style.visibility</p:attrName>
                                        </p:attrNameLst>
                                      </p:cBhvr>
                                      <p:to>
                                        <p:strVal val="visible"/>
                                      </p:to>
                                    </p:set>
                                    <p:anim calcmode="lin" valueType="num">
                                      <p:cBhvr>
                                        <p:cTn id="31" dur="500" fill="hold"/>
                                        <p:tgtEl>
                                          <p:spTgt spid="22"/>
                                        </p:tgtEl>
                                        <p:attrNameLst>
                                          <p:attrName>ppt_w</p:attrName>
                                        </p:attrNameLst>
                                      </p:cBhvr>
                                      <p:tavLst>
                                        <p:tav tm="0">
                                          <p:val>
                                            <p:fltVal val="0"/>
                                          </p:val>
                                        </p:tav>
                                        <p:tav tm="100000">
                                          <p:val>
                                            <p:strVal val="#ppt_w"/>
                                          </p:val>
                                        </p:tav>
                                      </p:tavLst>
                                    </p:anim>
                                    <p:anim calcmode="lin" valueType="num">
                                      <p:cBhvr>
                                        <p:cTn id="32" dur="500" fill="hold"/>
                                        <p:tgtEl>
                                          <p:spTgt spid="22"/>
                                        </p:tgtEl>
                                        <p:attrNameLst>
                                          <p:attrName>ppt_h</p:attrName>
                                        </p:attrNameLst>
                                      </p:cBhvr>
                                      <p:tavLst>
                                        <p:tav tm="0">
                                          <p:val>
                                            <p:fltVal val="0"/>
                                          </p:val>
                                        </p:tav>
                                        <p:tav tm="100000">
                                          <p:val>
                                            <p:strVal val="#ppt_h"/>
                                          </p:val>
                                        </p:tav>
                                      </p:tavLst>
                                    </p:anim>
                                    <p:animEffect transition="in" filter="fade">
                                      <p:cBhvr>
                                        <p:cTn id="33" dur="500"/>
                                        <p:tgtEl>
                                          <p:spTgt spid="22"/>
                                        </p:tgtEl>
                                      </p:cBhvr>
                                    </p:animEffect>
                                  </p:childTnLst>
                                </p:cTn>
                              </p:par>
                              <p:par>
                                <p:cTn id="34" presetID="10" presetClass="exit" presetSubtype="0" fill="hold" grpId="1" nodeType="withEffect">
                                  <p:stCondLst>
                                    <p:cond delay="500"/>
                                  </p:stCondLst>
                                  <p:childTnLst>
                                    <p:animEffect transition="out" filter="fade">
                                      <p:cBhvr>
                                        <p:cTn id="35" dur="500"/>
                                        <p:tgtEl>
                                          <p:spTgt spid="22"/>
                                        </p:tgtEl>
                                      </p:cBhvr>
                                    </p:animEffect>
                                    <p:set>
                                      <p:cBhvr>
                                        <p:cTn id="36" dur="1" fill="hold">
                                          <p:stCondLst>
                                            <p:cond delay="4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9" grpId="0" animBg="1"/>
      <p:bldP spid="19" grpId="1" animBg="1"/>
      <p:bldP spid="21" grpId="0" animBg="1"/>
      <p:bldP spid="21" grpId="1" animBg="1"/>
      <p:bldP spid="22" grpId="0" animBg="1"/>
      <p:bldP spid="22" grpId="1"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Callout with small Non-bulleted">
    <p:spTree>
      <p:nvGrpSpPr>
        <p:cNvPr id="1" name=""/>
        <p:cNvGrpSpPr/>
        <p:nvPr/>
      </p:nvGrpSpPr>
      <p:grpSpPr>
        <a:xfrm>
          <a:off x="0" y="0"/>
          <a:ext cx="0" cy="0"/>
          <a:chOff x="0" y="0"/>
          <a:chExt cx="0" cy="0"/>
        </a:xfrm>
      </p:grpSpPr>
      <p:sp>
        <p:nvSpPr>
          <p:cNvPr id="14" name="Freeform: Shape 13"/>
          <p:cNvSpPr/>
          <p:nvPr userDrawn="1"/>
        </p:nvSpPr>
        <p:spPr>
          <a:xfrm>
            <a:off x="129521" y="0"/>
            <a:ext cx="4741280" cy="2353474"/>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 Placeholder 3"/>
          <p:cNvSpPr>
            <a:spLocks noGrp="1"/>
          </p:cNvSpPr>
          <p:nvPr>
            <p:ph type="body" sz="quarter" idx="10" hasCustomPrompt="1"/>
          </p:nvPr>
        </p:nvSpPr>
        <p:spPr>
          <a:xfrm>
            <a:off x="6096000" y="431800"/>
            <a:ext cx="5371038" cy="1830245"/>
          </a:xfrm>
        </p:spPr>
        <p:txBody>
          <a:bodyPr wrap="square" lIns="146304" rIns="146304">
            <a:spAutoFit/>
          </a:bodyPr>
          <a:lstStyle>
            <a:lvl1pPr marL="0" marR="0" indent="0" algn="l" defTabSz="914400" rtl="0" eaLnBrk="1" fontAlgn="auto" latinLnBrk="0" hangingPunct="1">
              <a:lnSpc>
                <a:spcPct val="90000"/>
              </a:lnSpc>
              <a:spcBef>
                <a:spcPts val="1200"/>
              </a:spcBef>
              <a:spcAft>
                <a:spcPts val="0"/>
              </a:spcAft>
              <a:buClr>
                <a:schemeClr val="tx1"/>
              </a:buClr>
              <a:buSzPct val="90000"/>
              <a:buFont typeface="Wingdings" panose="05000000000000000000" pitchFamily="2" charset="2"/>
              <a:buNone/>
              <a:defRPr lang="en-US" sz="3135" kern="1200" spc="0" baseline="0" dirty="0">
                <a:gradFill>
                  <a:gsLst>
                    <a:gs pos="15000">
                      <a:schemeClr val="tx2"/>
                    </a:gs>
                    <a:gs pos="47000">
                      <a:schemeClr val="tx2"/>
                    </a:gs>
                  </a:gsLst>
                  <a:lin ang="5400000" scaled="1"/>
                </a:gradFill>
                <a:latin typeface="+mj-lt"/>
                <a:ea typeface="+mn-ea"/>
                <a:cs typeface="+mn-cs"/>
              </a:defRPr>
            </a:lvl1pPr>
            <a:lvl2pPr marL="0" indent="0">
              <a:buNone/>
              <a:defRPr sz="1960"/>
            </a:lvl2pPr>
            <a:lvl3pPr marL="227330" indent="0">
              <a:buNone/>
              <a:defRPr sz="1960"/>
            </a:lvl3pPr>
            <a:lvl4pPr marL="451485" indent="0">
              <a:buNone/>
              <a:defRPr/>
            </a:lvl4pPr>
            <a:lvl5pPr marL="672465" indent="0">
              <a:buNone/>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293687" y="3436331"/>
            <a:ext cx="2286000" cy="1802032"/>
          </a:xfrm>
        </p:spPr>
        <p:txBody>
          <a:bodyPr lIns="182880" tIns="146304" rIns="182880"/>
          <a:lstStyle>
            <a:lvl1pPr marL="0" indent="0" algn="l">
              <a:buNone/>
              <a:defRPr sz="1600" b="1">
                <a:latin typeface="+mn-lt"/>
              </a:defRPr>
            </a:lvl1pPr>
            <a:lvl2pPr marL="0" indent="0" algn="l">
              <a:buNone/>
              <a:defRPr lang="en-US" sz="1400" b="0" kern="1200" dirty="0">
                <a:solidFill>
                  <a:schemeClr val="tx1"/>
                </a:solidFill>
                <a:latin typeface="+mn-lt"/>
                <a:ea typeface="+mn-ea"/>
                <a:cs typeface="+mn-cs"/>
              </a:defRPr>
            </a:lvl2pPr>
            <a:lvl3pPr marL="0" indent="0" algn="l">
              <a:buNone/>
              <a:defRPr sz="1200">
                <a:latin typeface="+mn-lt"/>
              </a:defRPr>
            </a:lvl3pPr>
            <a:lvl4pPr marL="0" indent="0" algn="l">
              <a:buNone/>
              <a:defRPr sz="1100">
                <a:latin typeface="+mn-lt"/>
              </a:defRPr>
            </a:lvl4pPr>
            <a:lvl5pPr marL="0" indent="0" algn="l">
              <a:buNone/>
              <a:defRPr sz="11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p:cNvSpPr>
            <a:spLocks noGrp="1"/>
          </p:cNvSpPr>
          <p:nvPr>
            <p:ph type="title" hasCustomPrompt="1"/>
          </p:nvPr>
        </p:nvSpPr>
        <p:spPr>
          <a:xfrm>
            <a:off x="555244" y="0"/>
            <a:ext cx="4083304" cy="1926336"/>
          </a:xfrm>
          <a:prstGeom prst="rect">
            <a:avLst/>
          </a:prstGeom>
        </p:spPr>
        <p:txBody>
          <a:bodyPr lIns="146304" tIns="420624" rIns="146304" anchor="t" anchorCtr="0"/>
          <a:lstStyle>
            <a:lvl1pPr>
              <a:defRPr lang="en-US" sz="3200" b="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2" name="Text Placeholder 8"/>
          <p:cNvSpPr>
            <a:spLocks noGrp="1"/>
          </p:cNvSpPr>
          <p:nvPr>
            <p:ph type="body" sz="quarter" idx="12"/>
          </p:nvPr>
        </p:nvSpPr>
        <p:spPr>
          <a:xfrm>
            <a:off x="2661017"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lang="en-US" sz="1400" b="0" kern="1200" dirty="0">
                <a:solidFill>
                  <a:schemeClr val="tx1"/>
                </a:solidFill>
                <a:latin typeface="+mn-lt"/>
                <a:ea typeface="+mn-ea"/>
                <a:cs typeface="+mn-cs"/>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a:p>
            <a:pPr marL="0" lvl="1" indent="0" algn="l" defTabSz="914400" rtl="0" eaLnBrk="1" latinLnBrk="0" hangingPunct="1">
              <a:lnSpc>
                <a:spcPct val="90000"/>
              </a:lnSpc>
              <a:spcBef>
                <a:spcPts val="1000"/>
              </a:spcBef>
              <a:buFont typeface="Arial" panose="020B0604020202020204" pitchFamily="34" charset="0"/>
              <a:buNone/>
            </a:pPr>
            <a:r>
              <a:rPr lang="en-US"/>
              <a:t>Second level</a:t>
            </a:r>
          </a:p>
          <a:p>
            <a:pPr marL="0" lvl="2" indent="0" algn="l" defTabSz="914400" rtl="0" eaLnBrk="1" latinLnBrk="0" hangingPunct="1">
              <a:lnSpc>
                <a:spcPct val="90000"/>
              </a:lnSpc>
              <a:spcBef>
                <a:spcPts val="1000"/>
              </a:spcBef>
              <a:buFont typeface="Arial" panose="020B0604020202020204" pitchFamily="34" charset="0"/>
              <a:buNone/>
            </a:pPr>
            <a:r>
              <a:rPr lang="en-US"/>
              <a:t>Third level</a:t>
            </a:r>
          </a:p>
          <a:p>
            <a:pPr marL="0" lvl="3" indent="0" algn="l" defTabSz="914400" rtl="0" eaLnBrk="1" latinLnBrk="0" hangingPunct="1">
              <a:lnSpc>
                <a:spcPct val="90000"/>
              </a:lnSpc>
              <a:spcBef>
                <a:spcPts val="1000"/>
              </a:spcBef>
              <a:buFont typeface="Arial" panose="020B0604020202020204" pitchFamily="34" charset="0"/>
              <a:buNone/>
            </a:pPr>
            <a:r>
              <a:rPr lang="en-US"/>
              <a:t>Fourth level</a:t>
            </a:r>
          </a:p>
          <a:p>
            <a:pPr marL="0" lvl="4" indent="0" algn="l" defTabSz="914400" rtl="0" eaLnBrk="1" latinLnBrk="0" hangingPunct="1">
              <a:lnSpc>
                <a:spcPct val="90000"/>
              </a:lnSpc>
              <a:spcBef>
                <a:spcPts val="1000"/>
              </a:spcBef>
              <a:buFont typeface="Arial" panose="020B0604020202020204" pitchFamily="34" charset="0"/>
              <a:buNone/>
            </a:pPr>
            <a:r>
              <a:rPr lang="en-US"/>
              <a:t>Fifth level</a:t>
            </a:r>
            <a:endParaRPr lang="en-US" dirty="0"/>
          </a:p>
        </p:txBody>
      </p:sp>
      <p:sp>
        <p:nvSpPr>
          <p:cNvPr id="10" name="Text Placeholder 8"/>
          <p:cNvSpPr>
            <a:spLocks noGrp="1"/>
          </p:cNvSpPr>
          <p:nvPr>
            <p:ph type="body" sz="quarter" idx="13"/>
          </p:nvPr>
        </p:nvSpPr>
        <p:spPr>
          <a:xfrm>
            <a:off x="5028347"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sz="1400" b="0">
                <a:solidFill>
                  <a:schemeClr val="tx1"/>
                </a:solidFill>
                <a:latin typeface="+mn-lt"/>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a:p>
            <a:pPr marL="0" lvl="1" indent="0" algn="l" defTabSz="914400" rtl="0" eaLnBrk="1" latinLnBrk="0" hangingPunct="1">
              <a:lnSpc>
                <a:spcPct val="90000"/>
              </a:lnSpc>
              <a:spcBef>
                <a:spcPts val="1000"/>
              </a:spcBef>
              <a:buFont typeface="Arial" panose="020B0604020202020204" pitchFamily="34" charset="0"/>
              <a:buNone/>
            </a:pPr>
            <a:r>
              <a:rPr lang="en-US"/>
              <a:t>Second level</a:t>
            </a:r>
          </a:p>
          <a:p>
            <a:pPr marL="0" lvl="2" indent="0" algn="l" defTabSz="914400" rtl="0" eaLnBrk="1" latinLnBrk="0" hangingPunct="1">
              <a:lnSpc>
                <a:spcPct val="90000"/>
              </a:lnSpc>
              <a:spcBef>
                <a:spcPts val="1000"/>
              </a:spcBef>
              <a:buFont typeface="Arial" panose="020B0604020202020204" pitchFamily="34" charset="0"/>
              <a:buNone/>
            </a:pPr>
            <a:r>
              <a:rPr lang="en-US"/>
              <a:t>Third level</a:t>
            </a:r>
          </a:p>
          <a:p>
            <a:pPr marL="0" lvl="3" indent="0" algn="l" defTabSz="914400" rtl="0" eaLnBrk="1" latinLnBrk="0" hangingPunct="1">
              <a:lnSpc>
                <a:spcPct val="90000"/>
              </a:lnSpc>
              <a:spcBef>
                <a:spcPts val="1000"/>
              </a:spcBef>
              <a:buFont typeface="Arial" panose="020B0604020202020204" pitchFamily="34" charset="0"/>
              <a:buNone/>
            </a:pPr>
            <a:r>
              <a:rPr lang="en-US"/>
              <a:t>Fourth level</a:t>
            </a:r>
          </a:p>
          <a:p>
            <a:pPr marL="0" lvl="4" indent="0" algn="l" defTabSz="914400" rtl="0" eaLnBrk="1" latinLnBrk="0" hangingPunct="1">
              <a:lnSpc>
                <a:spcPct val="90000"/>
              </a:lnSpc>
              <a:spcBef>
                <a:spcPts val="1000"/>
              </a:spcBef>
              <a:buFont typeface="Arial" panose="020B0604020202020204" pitchFamily="34" charset="0"/>
              <a:buNone/>
            </a:pPr>
            <a:r>
              <a:rPr lang="en-US"/>
              <a:t>Fifth level</a:t>
            </a:r>
            <a:endParaRPr lang="en-US" dirty="0"/>
          </a:p>
        </p:txBody>
      </p:sp>
      <p:sp>
        <p:nvSpPr>
          <p:cNvPr id="11" name="Text Placeholder 8"/>
          <p:cNvSpPr>
            <a:spLocks noGrp="1"/>
          </p:cNvSpPr>
          <p:nvPr>
            <p:ph type="body" sz="quarter" idx="14"/>
          </p:nvPr>
        </p:nvSpPr>
        <p:spPr>
          <a:xfrm>
            <a:off x="7395677"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lang="en-US" sz="1400" b="0" kern="1200" dirty="0">
                <a:solidFill>
                  <a:schemeClr val="tx1"/>
                </a:solidFill>
                <a:latin typeface="+mn-lt"/>
                <a:ea typeface="+mn-ea"/>
                <a:cs typeface="+mn-cs"/>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8"/>
          <p:cNvSpPr>
            <a:spLocks noGrp="1"/>
          </p:cNvSpPr>
          <p:nvPr>
            <p:ph type="body" sz="quarter" idx="15"/>
          </p:nvPr>
        </p:nvSpPr>
        <p:spPr>
          <a:xfrm>
            <a:off x="9763006"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lang="en-US" sz="1400" b="0" kern="1200" dirty="0">
                <a:solidFill>
                  <a:schemeClr val="tx1"/>
                </a:solidFill>
                <a:latin typeface="+mn-lt"/>
                <a:ea typeface="+mn-ea"/>
                <a:cs typeface="+mn-cs"/>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a:p>
            <a:pPr marL="0" lvl="1" indent="0" algn="l" defTabSz="914400" rtl="0" eaLnBrk="1" latinLnBrk="0" hangingPunct="1">
              <a:lnSpc>
                <a:spcPct val="90000"/>
              </a:lnSpc>
              <a:spcBef>
                <a:spcPts val="1000"/>
              </a:spcBef>
              <a:buFont typeface="Arial" panose="020B0604020202020204" pitchFamily="34" charset="0"/>
              <a:buNone/>
            </a:pPr>
            <a:r>
              <a:rPr lang="en-US"/>
              <a:t>Second level</a:t>
            </a:r>
          </a:p>
          <a:p>
            <a:pPr marL="0" lvl="2" indent="0" algn="l" defTabSz="914400" rtl="0" eaLnBrk="1" latinLnBrk="0" hangingPunct="1">
              <a:lnSpc>
                <a:spcPct val="90000"/>
              </a:lnSpc>
              <a:spcBef>
                <a:spcPts val="1000"/>
              </a:spcBef>
              <a:buFont typeface="Arial" panose="020B0604020202020204" pitchFamily="34" charset="0"/>
              <a:buNone/>
            </a:pPr>
            <a:r>
              <a:rPr lang="en-US"/>
              <a:t>Third level</a:t>
            </a:r>
          </a:p>
          <a:p>
            <a:pPr marL="0" lvl="3" indent="0" algn="l" defTabSz="914400" rtl="0" eaLnBrk="1" latinLnBrk="0" hangingPunct="1">
              <a:lnSpc>
                <a:spcPct val="90000"/>
              </a:lnSpc>
              <a:spcBef>
                <a:spcPts val="1000"/>
              </a:spcBef>
              <a:buFont typeface="Arial" panose="020B0604020202020204" pitchFamily="34" charset="0"/>
              <a:buNone/>
            </a:pPr>
            <a:r>
              <a:rPr lang="en-US"/>
              <a:t>Fourth level</a:t>
            </a:r>
          </a:p>
          <a:p>
            <a:pPr marL="0" lvl="4" indent="0" algn="l" defTabSz="914400" rtl="0" eaLnBrk="1" latinLnBrk="0" hangingPunct="1">
              <a:lnSpc>
                <a:spcPct val="90000"/>
              </a:lnSpc>
              <a:spcBef>
                <a:spcPts val="1000"/>
              </a:spcBef>
              <a:buFont typeface="Arial" panose="020B0604020202020204" pitchFamily="34" charset="0"/>
              <a:buNone/>
            </a:pPr>
            <a:r>
              <a:rPr lang="en-US"/>
              <a:t>Fifth level</a:t>
            </a:r>
            <a:endParaRPr lang="en-US" dirty="0"/>
          </a:p>
        </p:txBody>
      </p:sp>
      <p:sp>
        <p:nvSpPr>
          <p:cNvPr id="13"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tmplLst>
          <p:tmpl>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P spid="12" grpId="0">
        <p:tmplLst>
          <p:tmpl>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0" grpId="0">
        <p:tmplLst>
          <p:tmpl>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1" grpId="0">
        <p:tmplLst>
          <p:tmpl>
            <p:tnLst>
              <p:par>
                <p:cTn presetID="10" presetClass="entr" presetSubtype="0" fill="hold" nodeType="click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5" grpId="0">
        <p:tmplLst>
          <p:tmpl>
            <p:tnLst>
              <p:par>
                <p:cTn presetID="10" presetClass="entr" presetSubtype="0" fill="hold" nodeType="click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8_Title,  5 Pillars smaller text">
    <p:spTree>
      <p:nvGrpSpPr>
        <p:cNvPr id="1" name=""/>
        <p:cNvGrpSpPr/>
        <p:nvPr/>
      </p:nvGrpSpPr>
      <p:grpSpPr>
        <a:xfrm>
          <a:off x="0" y="0"/>
          <a:ext cx="0" cy="0"/>
          <a:chOff x="0" y="0"/>
          <a:chExt cx="0" cy="0"/>
        </a:xfrm>
      </p:grpSpPr>
      <p:sp>
        <p:nvSpPr>
          <p:cNvPr id="4" name="Rectangle 3"/>
          <p:cNvSpPr/>
          <p:nvPr userDrawn="1"/>
        </p:nvSpPr>
        <p:spPr>
          <a:xfrm>
            <a:off x="0" y="0"/>
            <a:ext cx="12192000" cy="12143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304800" y="2598127"/>
            <a:ext cx="3714704" cy="2524794"/>
          </a:xfrm>
        </p:spPr>
        <p:txBody>
          <a:bodyPr lIns="91440" rIns="91440"/>
          <a:lstStyle>
            <a:lvl1pPr algn="ctr">
              <a:spcAft>
                <a:spcPts val="3000"/>
              </a:spcAft>
              <a:defRPr sz="24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marL="0" indent="0" algn="ctr" defTabSz="914400" rtl="0" eaLnBrk="1" latinLnBrk="0" hangingPunct="1">
              <a:lnSpc>
                <a:spcPct val="90000"/>
              </a:lnSpc>
              <a:spcBef>
                <a:spcPts val="1000"/>
              </a:spcBef>
              <a:spcAft>
                <a:spcPts val="1200"/>
              </a:spcAft>
              <a:buFont typeface="Arial" panose="020B0604020202020204" pitchFamily="34" charset="0"/>
              <a:buNone/>
              <a:defRPr lang="en-US" sz="2000" kern="1200" dirty="0">
                <a:solidFill>
                  <a:schemeClr val="tx1"/>
                </a:solidFill>
                <a:latin typeface="Segoe UI Semilight" panose="020B0402040204020203" pitchFamily="34" charset="0"/>
                <a:ea typeface="+mn-ea"/>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idx="14"/>
          </p:nvPr>
        </p:nvSpPr>
        <p:spPr>
          <a:xfrm>
            <a:off x="4168631" y="2598127"/>
            <a:ext cx="3840480" cy="2524794"/>
          </a:xfrm>
        </p:spPr>
        <p:txBody>
          <a:bodyPr lIns="91440" rIns="91440"/>
          <a:lstStyle>
            <a:lvl1pPr algn="ctr">
              <a:defRPr lang="en-US" sz="2400" kern="1200" dirty="0">
                <a:gradFill>
                  <a:gsLst>
                    <a:gs pos="15000">
                      <a:schemeClr val="tx2"/>
                    </a:gs>
                    <a:gs pos="47000">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ctr" defTabSz="914400" rtl="0" eaLnBrk="1" latinLnBrk="0" hangingPunct="1">
              <a:lnSpc>
                <a:spcPct val="90000"/>
              </a:lnSpc>
              <a:spcBef>
                <a:spcPts val="1000"/>
              </a:spcBef>
              <a:spcAft>
                <a:spcPts val="1200"/>
              </a:spcAft>
              <a:buFont typeface="Arial" panose="020B0604020202020204" pitchFamily="34" charset="0"/>
              <a:buNone/>
              <a:defRPr lang="en-US" sz="2000" kern="1200" dirty="0">
                <a:solidFill>
                  <a:schemeClr val="tx1"/>
                </a:solidFill>
                <a:latin typeface="Segoe UI Semilight" panose="020B0402040204020203" pitchFamily="34" charset="0"/>
                <a:ea typeface="+mn-ea"/>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marL="0" lvl="0" indent="0" algn="ctr" defTabSz="914400" rtl="0" eaLnBrk="1" latinLnBrk="0" hangingPunct="1">
              <a:lnSpc>
                <a:spcPct val="90000"/>
              </a:lnSpc>
              <a:spcBef>
                <a:spcPts val="1000"/>
              </a:spcBef>
              <a:spcAft>
                <a:spcPts val="3000"/>
              </a:spcAft>
              <a:buFont typeface="Arial" panose="020B0604020202020204" pitchFamily="34" charset="0"/>
              <a:buNone/>
            </a:pPr>
            <a:r>
              <a:rPr lang="en-US"/>
              <a:t>Click to edit Master text styles</a:t>
            </a:r>
          </a:p>
          <a:p>
            <a:pPr marL="0" lvl="1" indent="0" algn="ctr" defTabSz="914400" rtl="0" eaLnBrk="1" latinLnBrk="0" hangingPunct="1">
              <a:lnSpc>
                <a:spcPct val="90000"/>
              </a:lnSpc>
              <a:spcBef>
                <a:spcPts val="1000"/>
              </a:spcBef>
              <a:spcAft>
                <a:spcPts val="3000"/>
              </a:spcAft>
              <a:buFont typeface="Arial" panose="020B0604020202020204" pitchFamily="34" charset="0"/>
              <a:buNone/>
            </a:pPr>
            <a:r>
              <a:rPr lang="en-US"/>
              <a:t>Second level</a:t>
            </a:r>
          </a:p>
          <a:p>
            <a:pPr marL="0" lvl="2" indent="0" algn="ctr" defTabSz="914400" rtl="0" eaLnBrk="1" latinLnBrk="0" hangingPunct="1">
              <a:lnSpc>
                <a:spcPct val="90000"/>
              </a:lnSpc>
              <a:spcBef>
                <a:spcPts val="1000"/>
              </a:spcBef>
              <a:spcAft>
                <a:spcPts val="3000"/>
              </a:spcAft>
              <a:buFont typeface="Arial" panose="020B0604020202020204" pitchFamily="34" charset="0"/>
              <a:buNone/>
            </a:pPr>
            <a:r>
              <a:rPr lang="en-US"/>
              <a:t>Third level</a:t>
            </a:r>
          </a:p>
          <a:p>
            <a:pPr marL="0" lvl="3" indent="0" algn="ctr" defTabSz="914400" rtl="0" eaLnBrk="1" latinLnBrk="0" hangingPunct="1">
              <a:lnSpc>
                <a:spcPct val="90000"/>
              </a:lnSpc>
              <a:spcBef>
                <a:spcPts val="1000"/>
              </a:spcBef>
              <a:spcAft>
                <a:spcPts val="3000"/>
              </a:spcAft>
              <a:buFont typeface="Arial" panose="020B0604020202020204" pitchFamily="34" charset="0"/>
              <a:buNone/>
            </a:pPr>
            <a:r>
              <a:rPr lang="en-US"/>
              <a:t>Fourth level</a:t>
            </a:r>
          </a:p>
          <a:p>
            <a:pPr marL="0" lvl="4" indent="0" algn="ctr" defTabSz="914400" rtl="0" eaLnBrk="1" latinLnBrk="0" hangingPunct="1">
              <a:lnSpc>
                <a:spcPct val="90000"/>
              </a:lnSpc>
              <a:spcBef>
                <a:spcPts val="1000"/>
              </a:spcBef>
              <a:spcAft>
                <a:spcPts val="3000"/>
              </a:spcAft>
              <a:buFont typeface="Arial" panose="020B0604020202020204" pitchFamily="34" charset="0"/>
              <a:buNone/>
            </a:pPr>
            <a:r>
              <a:rPr lang="en-US"/>
              <a:t>Fifth level</a:t>
            </a:r>
            <a:endParaRPr lang="en-US" dirty="0"/>
          </a:p>
        </p:txBody>
      </p:sp>
      <p:sp>
        <p:nvSpPr>
          <p:cNvPr id="9" name="Content Placeholder 2"/>
          <p:cNvSpPr>
            <a:spLocks noGrp="1"/>
          </p:cNvSpPr>
          <p:nvPr>
            <p:ph idx="15"/>
          </p:nvPr>
        </p:nvSpPr>
        <p:spPr>
          <a:xfrm>
            <a:off x="8158238" y="2598127"/>
            <a:ext cx="3773077" cy="2524794"/>
          </a:xfrm>
        </p:spPr>
        <p:txBody>
          <a:bodyPr lIns="91440" rIns="91440"/>
          <a:lstStyle>
            <a:lvl1pPr algn="ctr">
              <a:defRPr lang="en-US" sz="2400" kern="1200" dirty="0">
                <a:gradFill>
                  <a:gsLst>
                    <a:gs pos="15000">
                      <a:schemeClr val="tx2"/>
                    </a:gs>
                    <a:gs pos="47000">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ctr" defTabSz="914400" rtl="0" eaLnBrk="1" latinLnBrk="0" hangingPunct="1">
              <a:lnSpc>
                <a:spcPct val="90000"/>
              </a:lnSpc>
              <a:spcBef>
                <a:spcPts val="1000"/>
              </a:spcBef>
              <a:spcAft>
                <a:spcPts val="1200"/>
              </a:spcAft>
              <a:buFont typeface="Arial" panose="020B0604020202020204" pitchFamily="34" charset="0"/>
              <a:buNone/>
              <a:defRPr lang="en-US" sz="2000" kern="1200" dirty="0">
                <a:solidFill>
                  <a:schemeClr val="tx1"/>
                </a:solidFill>
                <a:latin typeface="Segoe UI Semilight" panose="020B0402040204020203" pitchFamily="34" charset="0"/>
                <a:ea typeface="+mn-ea"/>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marL="0" lvl="0" indent="0" algn="ctr" defTabSz="914400" rtl="0" eaLnBrk="1" latinLnBrk="0" hangingPunct="1">
              <a:lnSpc>
                <a:spcPct val="90000"/>
              </a:lnSpc>
              <a:spcBef>
                <a:spcPts val="1000"/>
              </a:spcBef>
              <a:spcAft>
                <a:spcPts val="3000"/>
              </a:spcAft>
              <a:buFont typeface="Arial" panose="020B0604020202020204" pitchFamily="34" charset="0"/>
              <a:buNone/>
            </a:pPr>
            <a:r>
              <a:rPr lang="en-US"/>
              <a:t>Click to edit Master text styles</a:t>
            </a:r>
          </a:p>
          <a:p>
            <a:pPr marL="0" lvl="1" indent="0" algn="ctr" defTabSz="914400" rtl="0" eaLnBrk="1" latinLnBrk="0" hangingPunct="1">
              <a:lnSpc>
                <a:spcPct val="90000"/>
              </a:lnSpc>
              <a:spcBef>
                <a:spcPts val="1000"/>
              </a:spcBef>
              <a:spcAft>
                <a:spcPts val="3000"/>
              </a:spcAft>
              <a:buFont typeface="Arial" panose="020B0604020202020204" pitchFamily="34" charset="0"/>
              <a:buNone/>
            </a:pPr>
            <a:r>
              <a:rPr lang="en-US"/>
              <a:t>Second level</a:t>
            </a:r>
          </a:p>
          <a:p>
            <a:pPr marL="0" lvl="2" indent="0" algn="ctr" defTabSz="914400" rtl="0" eaLnBrk="1" latinLnBrk="0" hangingPunct="1">
              <a:lnSpc>
                <a:spcPct val="90000"/>
              </a:lnSpc>
              <a:spcBef>
                <a:spcPts val="1000"/>
              </a:spcBef>
              <a:spcAft>
                <a:spcPts val="3000"/>
              </a:spcAft>
              <a:buFont typeface="Arial" panose="020B0604020202020204" pitchFamily="34" charset="0"/>
              <a:buNone/>
            </a:pPr>
            <a:r>
              <a:rPr lang="en-US"/>
              <a:t>Third level</a:t>
            </a:r>
          </a:p>
          <a:p>
            <a:pPr marL="0" lvl="3" indent="0" algn="ctr" defTabSz="914400" rtl="0" eaLnBrk="1" latinLnBrk="0" hangingPunct="1">
              <a:lnSpc>
                <a:spcPct val="90000"/>
              </a:lnSpc>
              <a:spcBef>
                <a:spcPts val="1000"/>
              </a:spcBef>
              <a:spcAft>
                <a:spcPts val="3000"/>
              </a:spcAft>
              <a:buFont typeface="Arial" panose="020B0604020202020204" pitchFamily="34" charset="0"/>
              <a:buNone/>
            </a:pPr>
            <a:r>
              <a:rPr lang="en-US"/>
              <a:t>Fourth level</a:t>
            </a:r>
          </a:p>
          <a:p>
            <a:pPr marL="0" lvl="4" indent="0" algn="ctr" defTabSz="914400" rtl="0" eaLnBrk="1" latinLnBrk="0" hangingPunct="1">
              <a:lnSpc>
                <a:spcPct val="90000"/>
              </a:lnSpc>
              <a:spcBef>
                <a:spcPts val="1000"/>
              </a:spcBef>
              <a:spcAft>
                <a:spcPts val="3000"/>
              </a:spcAft>
              <a:buFont typeface="Arial" panose="020B0604020202020204" pitchFamily="34" charset="0"/>
              <a:buNone/>
            </a:pPr>
            <a:r>
              <a:rPr lang="en-US"/>
              <a:t>Fifth level</a:t>
            </a:r>
            <a:endParaRPr lang="en-US" dirty="0"/>
          </a:p>
        </p:txBody>
      </p:sp>
      <p:sp>
        <p:nvSpPr>
          <p:cNvPr id="11" name="Freeform: Shape 10"/>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316322" y="339408"/>
            <a:ext cx="2375877" cy="535531"/>
          </a:xfrm>
        </p:spPr>
        <p:txBody>
          <a:bodyPr/>
          <a:lstStyle>
            <a:lvl1pPr algn="ctr">
              <a:defRPr lang="en-US" sz="3200" b="0" i="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a:t>
            </a:r>
          </a:p>
        </p:txBody>
      </p:sp>
      <p:sp>
        <p:nvSpPr>
          <p:cNvPr id="10" name="Text Placeholder 9"/>
          <p:cNvSpPr>
            <a:spLocks noGrp="1"/>
          </p:cNvSpPr>
          <p:nvPr>
            <p:ph type="body" sz="quarter" idx="16"/>
          </p:nvPr>
        </p:nvSpPr>
        <p:spPr>
          <a:xfrm>
            <a:off x="2879003" y="419100"/>
            <a:ext cx="9084398" cy="1370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le,  5 Pillars smaller text">
    <p:spTree>
      <p:nvGrpSpPr>
        <p:cNvPr id="1" name=""/>
        <p:cNvGrpSpPr/>
        <p:nvPr/>
      </p:nvGrpSpPr>
      <p:grpSpPr>
        <a:xfrm>
          <a:off x="0" y="0"/>
          <a:ext cx="0" cy="0"/>
          <a:chOff x="0" y="0"/>
          <a:chExt cx="0" cy="0"/>
        </a:xfrm>
      </p:grpSpPr>
      <p:sp>
        <p:nvSpPr>
          <p:cNvPr id="4" name="Rectangle 3"/>
          <p:cNvSpPr/>
          <p:nvPr userDrawn="1"/>
        </p:nvSpPr>
        <p:spPr>
          <a:xfrm>
            <a:off x="0" y="0"/>
            <a:ext cx="12192000" cy="12143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68658"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dirty="0"/>
          </a:p>
        </p:txBody>
      </p:sp>
      <p:sp>
        <p:nvSpPr>
          <p:cNvPr id="7" name="Content Placeholder 2"/>
          <p:cNvSpPr>
            <a:spLocks noGrp="1"/>
          </p:cNvSpPr>
          <p:nvPr>
            <p:ph idx="14"/>
          </p:nvPr>
        </p:nvSpPr>
        <p:spPr>
          <a:xfrm>
            <a:off x="2483635"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2"/>
          <p:cNvSpPr>
            <a:spLocks noGrp="1"/>
          </p:cNvSpPr>
          <p:nvPr>
            <p:ph idx="15"/>
          </p:nvPr>
        </p:nvSpPr>
        <p:spPr>
          <a:xfrm>
            <a:off x="4898612"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2"/>
          <p:cNvSpPr>
            <a:spLocks noGrp="1"/>
          </p:cNvSpPr>
          <p:nvPr>
            <p:ph idx="16"/>
          </p:nvPr>
        </p:nvSpPr>
        <p:spPr>
          <a:xfrm>
            <a:off x="7313589"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2"/>
          <p:cNvSpPr>
            <a:spLocks noGrp="1"/>
          </p:cNvSpPr>
          <p:nvPr>
            <p:ph idx="17"/>
          </p:nvPr>
        </p:nvSpPr>
        <p:spPr>
          <a:xfrm>
            <a:off x="9728566"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Rectangle 11"/>
          <p:cNvSpPr/>
          <p:nvPr userDrawn="1"/>
        </p:nvSpPr>
        <p:spPr>
          <a:xfrm>
            <a:off x="297258"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userDrawn="1"/>
        </p:nvSpPr>
        <p:spPr>
          <a:xfrm>
            <a:off x="2712235"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p:cNvSpPr/>
          <p:nvPr userDrawn="1"/>
        </p:nvSpPr>
        <p:spPr>
          <a:xfrm>
            <a:off x="7542189"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userDrawn="1"/>
        </p:nvSpPr>
        <p:spPr>
          <a:xfrm>
            <a:off x="9957166"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p:cNvSpPr/>
          <p:nvPr userDrawn="1"/>
        </p:nvSpPr>
        <p:spPr>
          <a:xfrm>
            <a:off x="5127212"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7"/>
          <p:cNvSpPr>
            <a:spLocks noGrp="1"/>
          </p:cNvSpPr>
          <p:nvPr>
            <p:ph type="body" sz="quarter" idx="13" hasCustomPrompt="1"/>
          </p:nvPr>
        </p:nvSpPr>
        <p:spPr>
          <a:xfrm>
            <a:off x="0" y="470361"/>
            <a:ext cx="12192000" cy="535531"/>
          </a:xfrm>
        </p:spPr>
        <p:txBody>
          <a:bodyPr/>
          <a:lstStyle>
            <a:lvl1pPr marL="0" indent="0" algn="ctr" defTabSz="914400" rtl="0" eaLnBrk="1" latinLnBrk="0" hangingPunct="1">
              <a:lnSpc>
                <a:spcPct val="90000"/>
              </a:lnSpc>
              <a:spcBef>
                <a:spcPts val="1000"/>
              </a:spcBef>
              <a:buFont typeface="Arial" panose="020B0604020202020204" pitchFamily="34" charset="0"/>
              <a:buNone/>
              <a:defRPr lang="en-US" sz="3200" b="0" kern="1200" dirty="0">
                <a:solidFill>
                  <a:schemeClr val="tx1">
                    <a:lumMod val="85000"/>
                    <a:lumOff val="15000"/>
                  </a:schemeClr>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7" name="Content Placeholder 2"/>
          <p:cNvSpPr>
            <a:spLocks noGrp="1"/>
          </p:cNvSpPr>
          <p:nvPr>
            <p:ph idx="18" hasCustomPrompt="1"/>
          </p:nvPr>
        </p:nvSpPr>
        <p:spPr>
          <a:xfrm>
            <a:off x="68658" y="2577396"/>
            <a:ext cx="2377440" cy="840230"/>
          </a:xfrm>
        </p:spPr>
        <p:txBody>
          <a:bodyPr lIns="146304" rIns="146304"/>
          <a:lstStyle>
            <a:lvl1pPr marL="0" algn="ctr" defTabSz="914400" rtl="0" eaLnBrk="1" latinLnBrk="0" hangingPunct="1">
              <a:defRPr lang="en-US" sz="5400" kern="12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8" name="Content Placeholder 2"/>
          <p:cNvSpPr>
            <a:spLocks noGrp="1"/>
          </p:cNvSpPr>
          <p:nvPr>
            <p:ph idx="19" hasCustomPrompt="1"/>
          </p:nvPr>
        </p:nvSpPr>
        <p:spPr>
          <a:xfrm>
            <a:off x="2483635" y="2577396"/>
            <a:ext cx="2377440" cy="840230"/>
          </a:xfrm>
        </p:spPr>
        <p:txBody>
          <a:bodyPr lIns="146304" rIns="146304"/>
          <a:lstStyle>
            <a:lvl1pPr algn="ctr">
              <a:defRPr lang="en-US" sz="5400" b="1" kern="12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marL="0" lvl="0" indent="0" algn="ctr" defTabSz="914400" rtl="0" eaLnBrk="1" latinLnBrk="0" hangingPunct="1">
              <a:lnSpc>
                <a:spcPct val="90000"/>
              </a:lnSpc>
              <a:spcBef>
                <a:spcPts val="1000"/>
              </a:spcBef>
              <a:buFont typeface="Arial" panose="020B0604020202020204" pitchFamily="34" charset="0"/>
              <a:buNone/>
            </a:pPr>
            <a:r>
              <a:rPr lang="en-US" dirty="0"/>
              <a:t>#</a:t>
            </a:r>
          </a:p>
        </p:txBody>
      </p:sp>
      <p:sp>
        <p:nvSpPr>
          <p:cNvPr id="19" name="Content Placeholder 2"/>
          <p:cNvSpPr>
            <a:spLocks noGrp="1"/>
          </p:cNvSpPr>
          <p:nvPr>
            <p:ph idx="20" hasCustomPrompt="1"/>
          </p:nvPr>
        </p:nvSpPr>
        <p:spPr>
          <a:xfrm>
            <a:off x="4898612" y="2577396"/>
            <a:ext cx="2377440" cy="840230"/>
          </a:xfrm>
        </p:spPr>
        <p:txBody>
          <a:bodyPr vert="horz" wrap="square" lIns="146304" tIns="45720" rIns="146304" bIns="45720" rtlCol="0">
            <a:spAutoFit/>
          </a:bodyPr>
          <a:lstStyle>
            <a:lvl1pPr algn="ctr">
              <a:defRPr lang="en-US" sz="54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lgn="ctr"/>
            <a:r>
              <a:rPr lang="en-US" dirty="0"/>
              <a:t>#</a:t>
            </a:r>
          </a:p>
        </p:txBody>
      </p:sp>
      <p:sp>
        <p:nvSpPr>
          <p:cNvPr id="20" name="Content Placeholder 2"/>
          <p:cNvSpPr>
            <a:spLocks noGrp="1"/>
          </p:cNvSpPr>
          <p:nvPr>
            <p:ph idx="21" hasCustomPrompt="1"/>
          </p:nvPr>
        </p:nvSpPr>
        <p:spPr>
          <a:xfrm>
            <a:off x="7313589" y="2577396"/>
            <a:ext cx="2377440" cy="840230"/>
          </a:xfrm>
        </p:spPr>
        <p:txBody>
          <a:bodyPr vert="horz" wrap="square" lIns="146304" tIns="45720" rIns="146304" bIns="45720" rtlCol="0">
            <a:spAutoFit/>
          </a:bodyPr>
          <a:lstStyle>
            <a:lvl1pPr algn="ctr">
              <a:defRPr lang="en-US" sz="54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lgn="ctr"/>
            <a:r>
              <a:rPr lang="en-US" dirty="0"/>
              <a:t>#</a:t>
            </a:r>
          </a:p>
        </p:txBody>
      </p:sp>
      <p:sp>
        <p:nvSpPr>
          <p:cNvPr id="21" name="Content Placeholder 2"/>
          <p:cNvSpPr>
            <a:spLocks noGrp="1"/>
          </p:cNvSpPr>
          <p:nvPr>
            <p:ph idx="22" hasCustomPrompt="1"/>
          </p:nvPr>
        </p:nvSpPr>
        <p:spPr>
          <a:xfrm>
            <a:off x="9728566" y="2577396"/>
            <a:ext cx="2377440" cy="840230"/>
          </a:xfrm>
        </p:spPr>
        <p:txBody>
          <a:bodyPr vert="horz" wrap="square" lIns="146304" tIns="45720" rIns="146304" bIns="45720" rtlCol="0">
            <a:spAutoFit/>
          </a:bodyPr>
          <a:lstStyle>
            <a:lvl1pPr algn="ctr">
              <a:defRPr lang="en-US" sz="54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lgn="ctr"/>
            <a:r>
              <a:rPr lang="en-US" dirty="0"/>
              <a:t>#</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decel="10000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ppt_x"/>
                                              </p:val>
                                            </p:tav>
                                            <p:tav tm="100000">
                                              <p:val>
                                                <p:strVal val="#ppt_x"/>
                                              </p:val>
                                            </p:tav>
                                          </p:tavLst>
                                        </p:anim>
                                        <p:anim calcmode="lin" valueType="num">
                                          <p:cBhvr additive="base">
                                            <p:cTn id="8" dur="75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1" fill="hold" grpId="0" nodeType="withEffect" p14:presetBounceEnd="32000">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 calcmode="lin" valueType="num" p14:bounceEnd="32000">
                                          <p:cBhvr additive="base">
                                            <p:cTn id="11" dur="750" fill="hold"/>
                                            <p:tgtEl>
                                              <p:spTgt spid="17">
                                                <p:txEl>
                                                  <p:pRg st="0" end="0"/>
                                                </p:txEl>
                                              </p:spTgt>
                                            </p:tgtEl>
                                            <p:attrNameLst>
                                              <p:attrName>ppt_x</p:attrName>
                                            </p:attrNameLst>
                                          </p:cBhvr>
                                          <p:tavLst>
                                            <p:tav tm="0">
                                              <p:val>
                                                <p:strVal val="#ppt_x"/>
                                              </p:val>
                                            </p:tav>
                                            <p:tav tm="100000">
                                              <p:val>
                                                <p:strVal val="#ppt_x"/>
                                              </p:val>
                                            </p:tav>
                                          </p:tavLst>
                                        </p:anim>
                                        <p:anim calcmode="lin" valueType="num" p14:bounceEnd="32000">
                                          <p:cBhvr additive="base">
                                            <p:cTn id="12" dur="750" fill="hold"/>
                                            <p:tgtEl>
                                              <p:spTgt spid="1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750" fill="hold"/>
                                            <p:tgtEl>
                                              <p:spTgt spid="3"/>
                                            </p:tgtEl>
                                            <p:attrNameLst>
                                              <p:attrName>ppt_x</p:attrName>
                                            </p:attrNameLst>
                                          </p:cBhvr>
                                          <p:tavLst>
                                            <p:tav tm="0">
                                              <p:val>
                                                <p:strVal val="#ppt_x"/>
                                              </p:val>
                                            </p:tav>
                                            <p:tav tm="100000">
                                              <p:val>
                                                <p:strVal val="#ppt_x"/>
                                              </p:val>
                                            </p:tav>
                                          </p:tavLst>
                                        </p:anim>
                                        <p:anim calcmode="lin" valueType="num">
                                          <p:cBhvr additive="base">
                                            <p:cTn id="16" dur="75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decel="10000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750" fill="hold"/>
                                            <p:tgtEl>
                                              <p:spTgt spid="13"/>
                                            </p:tgtEl>
                                            <p:attrNameLst>
                                              <p:attrName>ppt_x</p:attrName>
                                            </p:attrNameLst>
                                          </p:cBhvr>
                                          <p:tavLst>
                                            <p:tav tm="0">
                                              <p:val>
                                                <p:strVal val="#ppt_x"/>
                                              </p:val>
                                            </p:tav>
                                            <p:tav tm="100000">
                                              <p:val>
                                                <p:strVal val="#ppt_x"/>
                                              </p:val>
                                            </p:tav>
                                          </p:tavLst>
                                        </p:anim>
                                        <p:anim calcmode="lin" valueType="num">
                                          <p:cBhvr additive="base">
                                            <p:cTn id="22" dur="750" fill="hold"/>
                                            <p:tgtEl>
                                              <p:spTgt spid="13"/>
                                            </p:tgtEl>
                                            <p:attrNameLst>
                                              <p:attrName>ppt_y</p:attrName>
                                            </p:attrNameLst>
                                          </p:cBhvr>
                                          <p:tavLst>
                                            <p:tav tm="0">
                                              <p:val>
                                                <p:strVal val="1+#ppt_h/2"/>
                                              </p:val>
                                            </p:tav>
                                            <p:tav tm="100000">
                                              <p:val>
                                                <p:strVal val="#ppt_y"/>
                                              </p:val>
                                            </p:tav>
                                          </p:tavLst>
                                        </p:anim>
                                      </p:childTnLst>
                                    </p:cTn>
                                  </p:par>
                                  <p:par>
                                    <p:cTn id="23" presetID="2" presetClass="entr" presetSubtype="1" fill="hold" grpId="0" nodeType="withEffect" p14:presetBounceEnd="32000">
                                      <p:stCondLst>
                                        <p:cond delay="0"/>
                                      </p:stCondLst>
                                      <p:childTnLst>
                                        <p:set>
                                          <p:cBhvr>
                                            <p:cTn id="24" dur="1" fill="hold">
                                              <p:stCondLst>
                                                <p:cond delay="0"/>
                                              </p:stCondLst>
                                            </p:cTn>
                                            <p:tgtEl>
                                              <p:spTgt spid="18">
                                                <p:txEl>
                                                  <p:pRg st="0" end="0"/>
                                                </p:txEl>
                                              </p:spTgt>
                                            </p:tgtEl>
                                            <p:attrNameLst>
                                              <p:attrName>style.visibility</p:attrName>
                                            </p:attrNameLst>
                                          </p:cBhvr>
                                          <p:to>
                                            <p:strVal val="visible"/>
                                          </p:to>
                                        </p:set>
                                        <p:anim calcmode="lin" valueType="num" p14:bounceEnd="32000">
                                          <p:cBhvr additive="base">
                                            <p:cTn id="25" dur="750" fill="hold"/>
                                            <p:tgtEl>
                                              <p:spTgt spid="18">
                                                <p:txEl>
                                                  <p:pRg st="0" end="0"/>
                                                </p:txEl>
                                              </p:spTgt>
                                            </p:tgtEl>
                                            <p:attrNameLst>
                                              <p:attrName>ppt_x</p:attrName>
                                            </p:attrNameLst>
                                          </p:cBhvr>
                                          <p:tavLst>
                                            <p:tav tm="0">
                                              <p:val>
                                                <p:strVal val="#ppt_x"/>
                                              </p:val>
                                            </p:tav>
                                            <p:tav tm="100000">
                                              <p:val>
                                                <p:strVal val="#ppt_x"/>
                                              </p:val>
                                            </p:tav>
                                          </p:tavLst>
                                        </p:anim>
                                        <p:anim calcmode="lin" valueType="num" p14:bounceEnd="32000">
                                          <p:cBhvr additive="base">
                                            <p:cTn id="26" dur="750" fill="hold"/>
                                            <p:tgtEl>
                                              <p:spTgt spid="18">
                                                <p:txEl>
                                                  <p:pRg st="0" end="0"/>
                                                </p:txEl>
                                              </p:spTgt>
                                            </p:tgtEl>
                                            <p:attrNameLst>
                                              <p:attrName>ppt_y</p:attrName>
                                            </p:attrNameLst>
                                          </p:cBhvr>
                                          <p:tavLst>
                                            <p:tav tm="0">
                                              <p:val>
                                                <p:strVal val="0-#ppt_h/2"/>
                                              </p:val>
                                            </p:tav>
                                            <p:tav tm="100000">
                                              <p:val>
                                                <p:strVal val="#ppt_y"/>
                                              </p:val>
                                            </p:tav>
                                          </p:tavLst>
                                        </p:anim>
                                      </p:childTnLst>
                                    </p:cTn>
                                  </p:par>
                                  <p:par>
                                    <p:cTn id="27" presetID="2" presetClass="entr" presetSubtype="4" decel="10000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750" fill="hold"/>
                                            <p:tgtEl>
                                              <p:spTgt spid="7"/>
                                            </p:tgtEl>
                                            <p:attrNameLst>
                                              <p:attrName>ppt_x</p:attrName>
                                            </p:attrNameLst>
                                          </p:cBhvr>
                                          <p:tavLst>
                                            <p:tav tm="0">
                                              <p:val>
                                                <p:strVal val="#ppt_x"/>
                                              </p:val>
                                            </p:tav>
                                            <p:tav tm="100000">
                                              <p:val>
                                                <p:strVal val="#ppt_x"/>
                                              </p:val>
                                            </p:tav>
                                          </p:tavLst>
                                        </p:anim>
                                        <p:anim calcmode="lin" valueType="num">
                                          <p:cBhvr additive="base">
                                            <p:cTn id="30" dur="75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decel="10000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750" fill="hold"/>
                                            <p:tgtEl>
                                              <p:spTgt spid="16"/>
                                            </p:tgtEl>
                                            <p:attrNameLst>
                                              <p:attrName>ppt_x</p:attrName>
                                            </p:attrNameLst>
                                          </p:cBhvr>
                                          <p:tavLst>
                                            <p:tav tm="0">
                                              <p:val>
                                                <p:strVal val="#ppt_x"/>
                                              </p:val>
                                            </p:tav>
                                            <p:tav tm="100000">
                                              <p:val>
                                                <p:strVal val="#ppt_x"/>
                                              </p:val>
                                            </p:tav>
                                          </p:tavLst>
                                        </p:anim>
                                        <p:anim calcmode="lin" valueType="num">
                                          <p:cBhvr additive="base">
                                            <p:cTn id="36" dur="750" fill="hold"/>
                                            <p:tgtEl>
                                              <p:spTgt spid="16"/>
                                            </p:tgtEl>
                                            <p:attrNameLst>
                                              <p:attrName>ppt_y</p:attrName>
                                            </p:attrNameLst>
                                          </p:cBhvr>
                                          <p:tavLst>
                                            <p:tav tm="0">
                                              <p:val>
                                                <p:strVal val="1+#ppt_h/2"/>
                                              </p:val>
                                            </p:tav>
                                            <p:tav tm="100000">
                                              <p:val>
                                                <p:strVal val="#ppt_y"/>
                                              </p:val>
                                            </p:tav>
                                          </p:tavLst>
                                        </p:anim>
                                      </p:childTnLst>
                                    </p:cTn>
                                  </p:par>
                                  <p:par>
                                    <p:cTn id="37" presetID="2" presetClass="entr" presetSubtype="1" fill="hold" grpId="0" nodeType="withEffect" p14:presetBounceEnd="32000">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14:bounceEnd="32000">
                                          <p:cBhvr additive="base">
                                            <p:cTn id="39" dur="750" fill="hold"/>
                                            <p:tgtEl>
                                              <p:spTgt spid="19"/>
                                            </p:tgtEl>
                                            <p:attrNameLst>
                                              <p:attrName>ppt_x</p:attrName>
                                            </p:attrNameLst>
                                          </p:cBhvr>
                                          <p:tavLst>
                                            <p:tav tm="0">
                                              <p:val>
                                                <p:strVal val="#ppt_x"/>
                                              </p:val>
                                            </p:tav>
                                            <p:tav tm="100000">
                                              <p:val>
                                                <p:strVal val="#ppt_x"/>
                                              </p:val>
                                            </p:tav>
                                          </p:tavLst>
                                        </p:anim>
                                        <p:anim calcmode="lin" valueType="num" p14:bounceEnd="32000">
                                          <p:cBhvr additive="base">
                                            <p:cTn id="40" dur="750" fill="hold"/>
                                            <p:tgtEl>
                                              <p:spTgt spid="19"/>
                                            </p:tgtEl>
                                            <p:attrNameLst>
                                              <p:attrName>ppt_y</p:attrName>
                                            </p:attrNameLst>
                                          </p:cBhvr>
                                          <p:tavLst>
                                            <p:tav tm="0">
                                              <p:val>
                                                <p:strVal val="0-#ppt_h/2"/>
                                              </p:val>
                                            </p:tav>
                                            <p:tav tm="100000">
                                              <p:val>
                                                <p:strVal val="#ppt_y"/>
                                              </p:val>
                                            </p:tav>
                                          </p:tavLst>
                                        </p:anim>
                                      </p:childTnLst>
                                    </p:cTn>
                                  </p:par>
                                  <p:par>
                                    <p:cTn id="41" presetID="2" presetClass="entr" presetSubtype="4" decel="10000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750" fill="hold"/>
                                            <p:tgtEl>
                                              <p:spTgt spid="9"/>
                                            </p:tgtEl>
                                            <p:attrNameLst>
                                              <p:attrName>ppt_x</p:attrName>
                                            </p:attrNameLst>
                                          </p:cBhvr>
                                          <p:tavLst>
                                            <p:tav tm="0">
                                              <p:val>
                                                <p:strVal val="#ppt_x"/>
                                              </p:val>
                                            </p:tav>
                                            <p:tav tm="100000">
                                              <p:val>
                                                <p:strVal val="#ppt_x"/>
                                              </p:val>
                                            </p:tav>
                                          </p:tavLst>
                                        </p:anim>
                                        <p:anim calcmode="lin" valueType="num">
                                          <p:cBhvr additive="base">
                                            <p:cTn id="44" dur="75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decel="100000"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additive="base">
                                            <p:cTn id="49" dur="750" fill="hold"/>
                                            <p:tgtEl>
                                              <p:spTgt spid="14"/>
                                            </p:tgtEl>
                                            <p:attrNameLst>
                                              <p:attrName>ppt_x</p:attrName>
                                            </p:attrNameLst>
                                          </p:cBhvr>
                                          <p:tavLst>
                                            <p:tav tm="0">
                                              <p:val>
                                                <p:strVal val="#ppt_x"/>
                                              </p:val>
                                            </p:tav>
                                            <p:tav tm="100000">
                                              <p:val>
                                                <p:strVal val="#ppt_x"/>
                                              </p:val>
                                            </p:tav>
                                          </p:tavLst>
                                        </p:anim>
                                        <p:anim calcmode="lin" valueType="num">
                                          <p:cBhvr additive="base">
                                            <p:cTn id="50" dur="750" fill="hold"/>
                                            <p:tgtEl>
                                              <p:spTgt spid="14"/>
                                            </p:tgtEl>
                                            <p:attrNameLst>
                                              <p:attrName>ppt_y</p:attrName>
                                            </p:attrNameLst>
                                          </p:cBhvr>
                                          <p:tavLst>
                                            <p:tav tm="0">
                                              <p:val>
                                                <p:strVal val="1+#ppt_h/2"/>
                                              </p:val>
                                            </p:tav>
                                            <p:tav tm="100000">
                                              <p:val>
                                                <p:strVal val="#ppt_y"/>
                                              </p:val>
                                            </p:tav>
                                          </p:tavLst>
                                        </p:anim>
                                      </p:childTnLst>
                                    </p:cTn>
                                  </p:par>
                                  <p:par>
                                    <p:cTn id="51" presetID="2" presetClass="entr" presetSubtype="1" fill="hold" grpId="0" nodeType="withEffect" p14:presetBounceEnd="32000">
                                      <p:stCondLst>
                                        <p:cond delay="0"/>
                                      </p:stCondLst>
                                      <p:childTnLst>
                                        <p:set>
                                          <p:cBhvr>
                                            <p:cTn id="52" dur="1" fill="hold">
                                              <p:stCondLst>
                                                <p:cond delay="0"/>
                                              </p:stCondLst>
                                            </p:cTn>
                                            <p:tgtEl>
                                              <p:spTgt spid="20"/>
                                            </p:tgtEl>
                                            <p:attrNameLst>
                                              <p:attrName>style.visibility</p:attrName>
                                            </p:attrNameLst>
                                          </p:cBhvr>
                                          <p:to>
                                            <p:strVal val="visible"/>
                                          </p:to>
                                        </p:set>
                                        <p:anim calcmode="lin" valueType="num" p14:bounceEnd="32000">
                                          <p:cBhvr additive="base">
                                            <p:cTn id="53" dur="750" fill="hold"/>
                                            <p:tgtEl>
                                              <p:spTgt spid="20"/>
                                            </p:tgtEl>
                                            <p:attrNameLst>
                                              <p:attrName>ppt_x</p:attrName>
                                            </p:attrNameLst>
                                          </p:cBhvr>
                                          <p:tavLst>
                                            <p:tav tm="0">
                                              <p:val>
                                                <p:strVal val="#ppt_x"/>
                                              </p:val>
                                            </p:tav>
                                            <p:tav tm="100000">
                                              <p:val>
                                                <p:strVal val="#ppt_x"/>
                                              </p:val>
                                            </p:tav>
                                          </p:tavLst>
                                        </p:anim>
                                        <p:anim calcmode="lin" valueType="num" p14:bounceEnd="32000">
                                          <p:cBhvr additive="base">
                                            <p:cTn id="54" dur="750" fill="hold"/>
                                            <p:tgtEl>
                                              <p:spTgt spid="20"/>
                                            </p:tgtEl>
                                            <p:attrNameLst>
                                              <p:attrName>ppt_y</p:attrName>
                                            </p:attrNameLst>
                                          </p:cBhvr>
                                          <p:tavLst>
                                            <p:tav tm="0">
                                              <p:val>
                                                <p:strVal val="0-#ppt_h/2"/>
                                              </p:val>
                                            </p:tav>
                                            <p:tav tm="100000">
                                              <p:val>
                                                <p:strVal val="#ppt_y"/>
                                              </p:val>
                                            </p:tav>
                                          </p:tavLst>
                                        </p:anim>
                                      </p:childTnLst>
                                    </p:cTn>
                                  </p:par>
                                  <p:par>
                                    <p:cTn id="55" presetID="2" presetClass="entr" presetSubtype="4" decel="100000" fill="hold" grpId="0" nodeType="withEffect">
                                      <p:stCondLst>
                                        <p:cond delay="0"/>
                                      </p:stCondLst>
                                      <p:childTnLst>
                                        <p:set>
                                          <p:cBhvr>
                                            <p:cTn id="56" dur="1" fill="hold">
                                              <p:stCondLst>
                                                <p:cond delay="0"/>
                                              </p:stCondLst>
                                            </p:cTn>
                                            <p:tgtEl>
                                              <p:spTgt spid="10"/>
                                            </p:tgtEl>
                                            <p:attrNameLst>
                                              <p:attrName>style.visibility</p:attrName>
                                            </p:attrNameLst>
                                          </p:cBhvr>
                                          <p:to>
                                            <p:strVal val="visible"/>
                                          </p:to>
                                        </p:set>
                                        <p:anim calcmode="lin" valueType="num">
                                          <p:cBhvr additive="base">
                                            <p:cTn id="57" dur="750" fill="hold"/>
                                            <p:tgtEl>
                                              <p:spTgt spid="10"/>
                                            </p:tgtEl>
                                            <p:attrNameLst>
                                              <p:attrName>ppt_x</p:attrName>
                                            </p:attrNameLst>
                                          </p:cBhvr>
                                          <p:tavLst>
                                            <p:tav tm="0">
                                              <p:val>
                                                <p:strVal val="#ppt_x"/>
                                              </p:val>
                                            </p:tav>
                                            <p:tav tm="100000">
                                              <p:val>
                                                <p:strVal val="#ppt_x"/>
                                              </p:val>
                                            </p:tav>
                                          </p:tavLst>
                                        </p:anim>
                                        <p:anim calcmode="lin" valueType="num">
                                          <p:cBhvr additive="base">
                                            <p:cTn id="58" dur="75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decel="100000" fill="hold" grpId="0" nodeType="click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additive="base">
                                            <p:cTn id="63" dur="750" fill="hold"/>
                                            <p:tgtEl>
                                              <p:spTgt spid="15"/>
                                            </p:tgtEl>
                                            <p:attrNameLst>
                                              <p:attrName>ppt_x</p:attrName>
                                            </p:attrNameLst>
                                          </p:cBhvr>
                                          <p:tavLst>
                                            <p:tav tm="0">
                                              <p:val>
                                                <p:strVal val="#ppt_x"/>
                                              </p:val>
                                            </p:tav>
                                            <p:tav tm="100000">
                                              <p:val>
                                                <p:strVal val="#ppt_x"/>
                                              </p:val>
                                            </p:tav>
                                          </p:tavLst>
                                        </p:anim>
                                        <p:anim calcmode="lin" valueType="num">
                                          <p:cBhvr additive="base">
                                            <p:cTn id="64" dur="750" fill="hold"/>
                                            <p:tgtEl>
                                              <p:spTgt spid="15"/>
                                            </p:tgtEl>
                                            <p:attrNameLst>
                                              <p:attrName>ppt_y</p:attrName>
                                            </p:attrNameLst>
                                          </p:cBhvr>
                                          <p:tavLst>
                                            <p:tav tm="0">
                                              <p:val>
                                                <p:strVal val="1+#ppt_h/2"/>
                                              </p:val>
                                            </p:tav>
                                            <p:tav tm="100000">
                                              <p:val>
                                                <p:strVal val="#ppt_y"/>
                                              </p:val>
                                            </p:tav>
                                          </p:tavLst>
                                        </p:anim>
                                      </p:childTnLst>
                                    </p:cTn>
                                  </p:par>
                                  <p:par>
                                    <p:cTn id="65" presetID="2" presetClass="entr" presetSubtype="1" fill="hold" grpId="0" nodeType="withEffect" p14:presetBounceEnd="32000">
                                      <p:stCondLst>
                                        <p:cond delay="0"/>
                                      </p:stCondLst>
                                      <p:childTnLst>
                                        <p:set>
                                          <p:cBhvr>
                                            <p:cTn id="66" dur="1" fill="hold">
                                              <p:stCondLst>
                                                <p:cond delay="0"/>
                                              </p:stCondLst>
                                            </p:cTn>
                                            <p:tgtEl>
                                              <p:spTgt spid="21"/>
                                            </p:tgtEl>
                                            <p:attrNameLst>
                                              <p:attrName>style.visibility</p:attrName>
                                            </p:attrNameLst>
                                          </p:cBhvr>
                                          <p:to>
                                            <p:strVal val="visible"/>
                                          </p:to>
                                        </p:set>
                                        <p:anim calcmode="lin" valueType="num" p14:bounceEnd="32000">
                                          <p:cBhvr additive="base">
                                            <p:cTn id="67" dur="750" fill="hold"/>
                                            <p:tgtEl>
                                              <p:spTgt spid="21"/>
                                            </p:tgtEl>
                                            <p:attrNameLst>
                                              <p:attrName>ppt_x</p:attrName>
                                            </p:attrNameLst>
                                          </p:cBhvr>
                                          <p:tavLst>
                                            <p:tav tm="0">
                                              <p:val>
                                                <p:strVal val="#ppt_x"/>
                                              </p:val>
                                            </p:tav>
                                            <p:tav tm="100000">
                                              <p:val>
                                                <p:strVal val="#ppt_x"/>
                                              </p:val>
                                            </p:tav>
                                          </p:tavLst>
                                        </p:anim>
                                        <p:anim calcmode="lin" valueType="num" p14:bounceEnd="32000">
                                          <p:cBhvr additive="base">
                                            <p:cTn id="68" dur="750" fill="hold"/>
                                            <p:tgtEl>
                                              <p:spTgt spid="21"/>
                                            </p:tgtEl>
                                            <p:attrNameLst>
                                              <p:attrName>ppt_y</p:attrName>
                                            </p:attrNameLst>
                                          </p:cBhvr>
                                          <p:tavLst>
                                            <p:tav tm="0">
                                              <p:val>
                                                <p:strVal val="0-#ppt_h/2"/>
                                              </p:val>
                                            </p:tav>
                                            <p:tav tm="100000">
                                              <p:val>
                                                <p:strVal val="#ppt_y"/>
                                              </p:val>
                                            </p:tav>
                                          </p:tavLst>
                                        </p:anim>
                                      </p:childTnLst>
                                    </p:cTn>
                                  </p:par>
                                  <p:par>
                                    <p:cTn id="69" presetID="2" presetClass="entr" presetSubtype="4" decel="100000" fill="hold" grpId="0" nodeType="withEffect">
                                      <p:stCondLst>
                                        <p:cond delay="0"/>
                                      </p:stCondLst>
                                      <p:childTnLst>
                                        <p:set>
                                          <p:cBhvr>
                                            <p:cTn id="70" dur="1" fill="hold">
                                              <p:stCondLst>
                                                <p:cond delay="0"/>
                                              </p:stCondLst>
                                            </p:cTn>
                                            <p:tgtEl>
                                              <p:spTgt spid="11"/>
                                            </p:tgtEl>
                                            <p:attrNameLst>
                                              <p:attrName>style.visibility</p:attrName>
                                            </p:attrNameLst>
                                          </p:cBhvr>
                                          <p:to>
                                            <p:strVal val="visible"/>
                                          </p:to>
                                        </p:set>
                                        <p:anim calcmode="lin" valueType="num">
                                          <p:cBhvr additive="base">
                                            <p:cTn id="71" dur="750" fill="hold"/>
                                            <p:tgtEl>
                                              <p:spTgt spid="11"/>
                                            </p:tgtEl>
                                            <p:attrNameLst>
                                              <p:attrName>ppt_x</p:attrName>
                                            </p:attrNameLst>
                                          </p:cBhvr>
                                          <p:tavLst>
                                            <p:tav tm="0">
                                              <p:val>
                                                <p:strVal val="#ppt_x"/>
                                              </p:val>
                                            </p:tav>
                                            <p:tav tm="100000">
                                              <p:val>
                                                <p:strVal val="#ppt_x"/>
                                              </p:val>
                                            </p:tav>
                                          </p:tavLst>
                                        </p:anim>
                                        <p:anim calcmode="lin" valueType="num">
                                          <p:cBhvr additive="base">
                                            <p:cTn id="72" dur="75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tmplLst>
              <p:tmpl>
                <p:tnLst>
                  <p:par>
                    <p:cTn presetID="2" presetClass="entr" presetSubtype="4" decel="100000"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750" fill="hold"/>
                            <p:tgtEl>
                              <p:spTgt spid="3"/>
                            </p:tgtEl>
                            <p:attrNameLst>
                              <p:attrName>ppt_x</p:attrName>
                            </p:attrNameLst>
                          </p:cBhvr>
                          <p:tavLst>
                            <p:tav tm="0">
                              <p:val>
                                <p:strVal val="#ppt_x"/>
                              </p:val>
                            </p:tav>
                            <p:tav tm="100000">
                              <p:val>
                                <p:strVal val="#ppt_x"/>
                              </p:val>
                            </p:tav>
                          </p:tavLst>
                        </p:anim>
                        <p:anim calcmode="lin" valueType="num">
                          <p:cBhvr additive="base">
                            <p:cTn dur="750" fill="hold"/>
                            <p:tgtEl>
                              <p:spTgt spid="3"/>
                            </p:tgtEl>
                            <p:attrNameLst>
                              <p:attrName>ppt_y</p:attrName>
                            </p:attrNameLst>
                          </p:cBhvr>
                          <p:tavLst>
                            <p:tav tm="0">
                              <p:val>
                                <p:strVal val="1+#ppt_h/2"/>
                              </p:val>
                            </p:tav>
                            <p:tav tm="100000">
                              <p:val>
                                <p:strVal val="#ppt_y"/>
                              </p:val>
                            </p:tav>
                          </p:tavLst>
                        </p:anim>
                      </p:childTnLst>
                    </p:cTn>
                  </p:par>
                </p:tnLst>
              </p:tmpl>
            </p:tmplLst>
          </p:bldP>
          <p:bldP spid="7" grpId="0" uiExpand="1">
            <p:tmplLst>
              <p:tmpl>
                <p:tnLst>
                  <p:par>
                    <p:cTn presetID="2" presetClass="entr" presetSubtype="4"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750" fill="hold"/>
                            <p:tgtEl>
                              <p:spTgt spid="7"/>
                            </p:tgtEl>
                            <p:attrNameLst>
                              <p:attrName>ppt_x</p:attrName>
                            </p:attrNameLst>
                          </p:cBhvr>
                          <p:tavLst>
                            <p:tav tm="0">
                              <p:val>
                                <p:strVal val="#ppt_x"/>
                              </p:val>
                            </p:tav>
                            <p:tav tm="100000">
                              <p:val>
                                <p:strVal val="#ppt_x"/>
                              </p:val>
                            </p:tav>
                          </p:tavLst>
                        </p:anim>
                        <p:anim calcmode="lin" valueType="num">
                          <p:cBhvr additive="base">
                            <p:cTn dur="750" fill="hold"/>
                            <p:tgtEl>
                              <p:spTgt spid="7"/>
                            </p:tgtEl>
                            <p:attrNameLst>
                              <p:attrName>ppt_y</p:attrName>
                            </p:attrNameLst>
                          </p:cBhvr>
                          <p:tavLst>
                            <p:tav tm="0">
                              <p:val>
                                <p:strVal val="1+#ppt_h/2"/>
                              </p:val>
                            </p:tav>
                            <p:tav tm="100000">
                              <p:val>
                                <p:strVal val="#ppt_y"/>
                              </p:val>
                            </p:tav>
                          </p:tavLst>
                        </p:anim>
                      </p:childTnLst>
                    </p:cTn>
                  </p:par>
                </p:tnLst>
              </p:tmpl>
            </p:tmplLst>
          </p:bldP>
          <p:bldP spid="9" grpId="0">
            <p:tmplLst>
              <p:tmpl>
                <p:tnLst>
                  <p:par>
                    <p:cTn presetID="2" presetClass="entr" presetSubtype="4" decel="100000" fill="hold" nodeType="withEffect">
                      <p:stCondLst>
                        <p:cond delay="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ppt_x"/>
                              </p:val>
                            </p:tav>
                            <p:tav tm="100000">
                              <p:val>
                                <p:strVal val="#ppt_x"/>
                              </p:val>
                            </p:tav>
                          </p:tavLst>
                        </p:anim>
                        <p:anim calcmode="lin" valueType="num">
                          <p:cBhvr additive="base">
                            <p:cTn dur="750" fill="hold"/>
                            <p:tgtEl>
                              <p:spTgt spid="9"/>
                            </p:tgtEl>
                            <p:attrNameLst>
                              <p:attrName>ppt_y</p:attrName>
                            </p:attrNameLst>
                          </p:cBhvr>
                          <p:tavLst>
                            <p:tav tm="0">
                              <p:val>
                                <p:strVal val="1+#ppt_h/2"/>
                              </p:val>
                            </p:tav>
                            <p:tav tm="100000">
                              <p:val>
                                <p:strVal val="#ppt_y"/>
                              </p:val>
                            </p:tav>
                          </p:tavLst>
                        </p:anim>
                      </p:childTnLst>
                    </p:cTn>
                  </p:par>
                </p:tnLst>
              </p:tmpl>
            </p:tmplLst>
          </p:bldP>
          <p:bldP spid="10" grpId="0">
            <p:tmplLst>
              <p:tmpl>
                <p:tnLst>
                  <p:par>
                    <p:cTn presetID="2" presetClass="entr" presetSubtype="4" decel="10000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750" fill="hold"/>
                            <p:tgtEl>
                              <p:spTgt spid="10"/>
                            </p:tgtEl>
                            <p:attrNameLst>
                              <p:attrName>ppt_x</p:attrName>
                            </p:attrNameLst>
                          </p:cBhvr>
                          <p:tavLst>
                            <p:tav tm="0">
                              <p:val>
                                <p:strVal val="#ppt_x"/>
                              </p:val>
                            </p:tav>
                            <p:tav tm="100000">
                              <p:val>
                                <p:strVal val="#ppt_x"/>
                              </p:val>
                            </p:tav>
                          </p:tavLst>
                        </p:anim>
                        <p:anim calcmode="lin" valueType="num">
                          <p:cBhvr additive="base">
                            <p:cTn dur="750" fill="hold"/>
                            <p:tgtEl>
                              <p:spTgt spid="10"/>
                            </p:tgtEl>
                            <p:attrNameLst>
                              <p:attrName>ppt_y</p:attrName>
                            </p:attrNameLst>
                          </p:cBhvr>
                          <p:tavLst>
                            <p:tav tm="0">
                              <p:val>
                                <p:strVal val="1+#ppt_h/2"/>
                              </p:val>
                            </p:tav>
                            <p:tav tm="100000">
                              <p:val>
                                <p:strVal val="#ppt_y"/>
                              </p:val>
                            </p:tav>
                          </p:tavLst>
                        </p:anim>
                      </p:childTnLst>
                    </p:cTn>
                  </p:par>
                </p:tnLst>
              </p:tmpl>
            </p:tmplLst>
          </p:bldP>
          <p:bldP spid="11" grpId="0">
            <p:tmplLst>
              <p:tmpl>
                <p:tnLst>
                  <p:par>
                    <p:cTn presetID="2" presetClass="entr" presetSubtype="4" decel="10000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750" fill="hold"/>
                            <p:tgtEl>
                              <p:spTgt spid="11"/>
                            </p:tgtEl>
                            <p:attrNameLst>
                              <p:attrName>ppt_x</p:attrName>
                            </p:attrNameLst>
                          </p:cBhvr>
                          <p:tavLst>
                            <p:tav tm="0">
                              <p:val>
                                <p:strVal val="#ppt_x"/>
                              </p:val>
                            </p:tav>
                            <p:tav tm="100000">
                              <p:val>
                                <p:strVal val="#ppt_x"/>
                              </p:val>
                            </p:tav>
                          </p:tavLst>
                        </p:anim>
                        <p:anim calcmode="lin" valueType="num">
                          <p:cBhvr additive="base">
                            <p:cTn dur="750" fill="hold"/>
                            <p:tgtEl>
                              <p:spTgt spid="11"/>
                            </p:tgtEl>
                            <p:attrNameLst>
                              <p:attrName>ppt_y</p:attrName>
                            </p:attrNameLst>
                          </p:cBhvr>
                          <p:tavLst>
                            <p:tav tm="0">
                              <p:val>
                                <p:strVal val="1+#ppt_h/2"/>
                              </p:val>
                            </p:tav>
                            <p:tav tm="100000">
                              <p:val>
                                <p:strVal val="#ppt_y"/>
                              </p:val>
                            </p:tav>
                          </p:tavLst>
                        </p:anim>
                      </p:childTnLst>
                    </p:cTn>
                  </p:par>
                </p:tnLst>
              </p:tmpl>
            </p:tmplLst>
          </p:bldP>
          <p:bldP spid="12" grpId="0" animBg="1"/>
          <p:bldP spid="13" grpId="0" animBg="1"/>
          <p:bldP spid="14" grpId="0" animBg="1"/>
          <p:bldP spid="15" grpId="0" animBg="1"/>
          <p:bldP spid="16" grpId="0" animBg="1"/>
          <p:bldP spid="17" grpId="0" uiExpand="1" build="p">
            <p:tmplLst>
              <p:tmpl lvl="1">
                <p:tnLst>
                  <p:par>
                    <p:cTn presetID="2" presetClass="entr" presetSubtype="1"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Lst>
          </p:bldP>
          <p:bldP spid="18" grpId="0" uiExpand="1" build="p">
            <p:tmplLst>
              <p:tmpl lvl="1">
                <p:tnLst>
                  <p:par>
                    <p:cTn presetID="2" presetClass="entr" presetSubtype="1"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Lst>
          </p:bldP>
          <p:bldP spid="19" grpId="0">
            <p:tmplLst>
              <p:tmpl>
                <p:tnLst>
                  <p:par>
                    <p:cTn presetID="2" presetClass="entr" presetSubtype="1" fill="hold" nodeType="withEffect">
                      <p:stCondLst>
                        <p:cond delay="0"/>
                      </p:stCondLst>
                      <p:childTnLst>
                        <p:set>
                          <p:cBhvr>
                            <p:cTn dur="1" fill="hold">
                              <p:stCondLst>
                                <p:cond delay="0"/>
                              </p:stCondLst>
                            </p:cTn>
                            <p:tgtEl>
                              <p:spTgt spid="19"/>
                            </p:tgtEl>
                            <p:attrNameLst>
                              <p:attrName>style.visibility</p:attrName>
                            </p:attrNameLst>
                          </p:cBhvr>
                          <p:to>
                            <p:strVal val="visible"/>
                          </p:to>
                        </p:set>
                        <p:anim calcmode="lin" valueType="num">
                          <p:cBhvr additive="base">
                            <p:cTn dur="750" fill="hold"/>
                            <p:tgtEl>
                              <p:spTgt spid="19"/>
                            </p:tgtEl>
                            <p:attrNameLst>
                              <p:attrName>ppt_x</p:attrName>
                            </p:attrNameLst>
                          </p:cBhvr>
                          <p:tavLst>
                            <p:tav tm="0">
                              <p:val>
                                <p:strVal val="#ppt_x"/>
                              </p:val>
                            </p:tav>
                            <p:tav tm="100000">
                              <p:val>
                                <p:strVal val="#ppt_x"/>
                              </p:val>
                            </p:tav>
                          </p:tavLst>
                        </p:anim>
                        <p:anim calcmode="lin" valueType="num">
                          <p:cBhvr additive="base">
                            <p:cTn dur="750" fill="hold"/>
                            <p:tgtEl>
                              <p:spTgt spid="19"/>
                            </p:tgtEl>
                            <p:attrNameLst>
                              <p:attrName>ppt_y</p:attrName>
                            </p:attrNameLst>
                          </p:cBhvr>
                          <p:tavLst>
                            <p:tav tm="0">
                              <p:val>
                                <p:strVal val="0-#ppt_h/2"/>
                              </p:val>
                            </p:tav>
                            <p:tav tm="100000">
                              <p:val>
                                <p:strVal val="#ppt_y"/>
                              </p:val>
                            </p:tav>
                          </p:tavLst>
                        </p:anim>
                      </p:childTnLst>
                    </p:cTn>
                  </p:par>
                </p:tnLst>
              </p:tmpl>
            </p:tmplLst>
          </p:bldP>
          <p:bldP spid="20" grpId="0">
            <p:tmplLst>
              <p:tmpl>
                <p:tnLst>
                  <p:par>
                    <p:cTn presetID="2" presetClass="entr" presetSubtype="1"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750" fill="hold"/>
                            <p:tgtEl>
                              <p:spTgt spid="20"/>
                            </p:tgtEl>
                            <p:attrNameLst>
                              <p:attrName>ppt_x</p:attrName>
                            </p:attrNameLst>
                          </p:cBhvr>
                          <p:tavLst>
                            <p:tav tm="0">
                              <p:val>
                                <p:strVal val="#ppt_x"/>
                              </p:val>
                            </p:tav>
                            <p:tav tm="100000">
                              <p:val>
                                <p:strVal val="#ppt_x"/>
                              </p:val>
                            </p:tav>
                          </p:tavLst>
                        </p:anim>
                        <p:anim calcmode="lin" valueType="num">
                          <p:cBhvr additive="base">
                            <p:cTn dur="750" fill="hold"/>
                            <p:tgtEl>
                              <p:spTgt spid="20"/>
                            </p:tgtEl>
                            <p:attrNameLst>
                              <p:attrName>ppt_y</p:attrName>
                            </p:attrNameLst>
                          </p:cBhvr>
                          <p:tavLst>
                            <p:tav tm="0">
                              <p:val>
                                <p:strVal val="0-#ppt_h/2"/>
                              </p:val>
                            </p:tav>
                            <p:tav tm="100000">
                              <p:val>
                                <p:strVal val="#ppt_y"/>
                              </p:val>
                            </p:tav>
                          </p:tavLst>
                        </p:anim>
                      </p:childTnLst>
                    </p:cTn>
                  </p:par>
                </p:tnLst>
              </p:tmpl>
            </p:tmplLst>
          </p:bldP>
          <p:bldP spid="21" grpId="0">
            <p:tmplLst>
              <p:tmpl>
                <p:tnLst>
                  <p:par>
                    <p:cTn presetID="2" presetClass="entr" presetSubtype="1" fill="hold" nodeType="with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750" fill="hold"/>
                            <p:tgtEl>
                              <p:spTgt spid="21"/>
                            </p:tgtEl>
                            <p:attrNameLst>
                              <p:attrName>ppt_x</p:attrName>
                            </p:attrNameLst>
                          </p:cBhvr>
                          <p:tavLst>
                            <p:tav tm="0">
                              <p:val>
                                <p:strVal val="#ppt_x"/>
                              </p:val>
                            </p:tav>
                            <p:tav tm="100000">
                              <p:val>
                                <p:strVal val="#ppt_x"/>
                              </p:val>
                            </p:tav>
                          </p:tavLst>
                        </p:anim>
                        <p:anim calcmode="lin" valueType="num">
                          <p:cBhvr additive="base">
                            <p:cTn dur="750" fill="hold"/>
                            <p:tgtEl>
                              <p:spTgt spid="21"/>
                            </p:tgtEl>
                            <p:attrNameLst>
                              <p:attrName>ppt_y</p:attrName>
                            </p:attrNameLst>
                          </p:cBhvr>
                          <p:tavLst>
                            <p:tav tm="0">
                              <p:val>
                                <p:strVal val="0-#ppt_h/2"/>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decel="10000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ppt_x"/>
                                              </p:val>
                                            </p:tav>
                                            <p:tav tm="100000">
                                              <p:val>
                                                <p:strVal val="#ppt_x"/>
                                              </p:val>
                                            </p:tav>
                                          </p:tavLst>
                                        </p:anim>
                                        <p:anim calcmode="lin" valueType="num">
                                          <p:cBhvr additive="base">
                                            <p:cTn id="8" dur="75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 calcmode="lin" valueType="num">
                                          <p:cBhvr additive="base">
                                            <p:cTn id="11" dur="750" fill="hold"/>
                                            <p:tgtEl>
                                              <p:spTgt spid="17">
                                                <p:txEl>
                                                  <p:pRg st="0" end="0"/>
                                                </p:txEl>
                                              </p:spTgt>
                                            </p:tgtEl>
                                            <p:attrNameLst>
                                              <p:attrName>ppt_x</p:attrName>
                                            </p:attrNameLst>
                                          </p:cBhvr>
                                          <p:tavLst>
                                            <p:tav tm="0">
                                              <p:val>
                                                <p:strVal val="#ppt_x"/>
                                              </p:val>
                                            </p:tav>
                                            <p:tav tm="100000">
                                              <p:val>
                                                <p:strVal val="#ppt_x"/>
                                              </p:val>
                                            </p:tav>
                                          </p:tavLst>
                                        </p:anim>
                                        <p:anim calcmode="lin" valueType="num">
                                          <p:cBhvr additive="base">
                                            <p:cTn id="12" dur="750" fill="hold"/>
                                            <p:tgtEl>
                                              <p:spTgt spid="1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750" fill="hold"/>
                                            <p:tgtEl>
                                              <p:spTgt spid="3"/>
                                            </p:tgtEl>
                                            <p:attrNameLst>
                                              <p:attrName>ppt_x</p:attrName>
                                            </p:attrNameLst>
                                          </p:cBhvr>
                                          <p:tavLst>
                                            <p:tav tm="0">
                                              <p:val>
                                                <p:strVal val="#ppt_x"/>
                                              </p:val>
                                            </p:tav>
                                            <p:tav tm="100000">
                                              <p:val>
                                                <p:strVal val="#ppt_x"/>
                                              </p:val>
                                            </p:tav>
                                          </p:tavLst>
                                        </p:anim>
                                        <p:anim calcmode="lin" valueType="num">
                                          <p:cBhvr additive="base">
                                            <p:cTn id="16" dur="75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decel="10000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750" fill="hold"/>
                                            <p:tgtEl>
                                              <p:spTgt spid="13"/>
                                            </p:tgtEl>
                                            <p:attrNameLst>
                                              <p:attrName>ppt_x</p:attrName>
                                            </p:attrNameLst>
                                          </p:cBhvr>
                                          <p:tavLst>
                                            <p:tav tm="0">
                                              <p:val>
                                                <p:strVal val="#ppt_x"/>
                                              </p:val>
                                            </p:tav>
                                            <p:tav tm="100000">
                                              <p:val>
                                                <p:strVal val="#ppt_x"/>
                                              </p:val>
                                            </p:tav>
                                          </p:tavLst>
                                        </p:anim>
                                        <p:anim calcmode="lin" valueType="num">
                                          <p:cBhvr additive="base">
                                            <p:cTn id="22" dur="750" fill="hold"/>
                                            <p:tgtEl>
                                              <p:spTgt spid="13"/>
                                            </p:tgtEl>
                                            <p:attrNameLst>
                                              <p:attrName>ppt_y</p:attrName>
                                            </p:attrNameLst>
                                          </p:cBhvr>
                                          <p:tavLst>
                                            <p:tav tm="0">
                                              <p:val>
                                                <p:strVal val="1+#ppt_h/2"/>
                                              </p:val>
                                            </p:tav>
                                            <p:tav tm="100000">
                                              <p:val>
                                                <p:strVal val="#ppt_y"/>
                                              </p:val>
                                            </p:tav>
                                          </p:tavLst>
                                        </p:anim>
                                      </p:childTnLst>
                                    </p:cTn>
                                  </p:par>
                                  <p:par>
                                    <p:cTn id="23" presetID="2" presetClass="entr" presetSubtype="1" fill="hold" grpId="0" nodeType="withEffect">
                                      <p:stCondLst>
                                        <p:cond delay="0"/>
                                      </p:stCondLst>
                                      <p:childTnLst>
                                        <p:set>
                                          <p:cBhvr>
                                            <p:cTn id="24" dur="1" fill="hold">
                                              <p:stCondLst>
                                                <p:cond delay="0"/>
                                              </p:stCondLst>
                                            </p:cTn>
                                            <p:tgtEl>
                                              <p:spTgt spid="18">
                                                <p:txEl>
                                                  <p:pRg st="0" end="0"/>
                                                </p:txEl>
                                              </p:spTgt>
                                            </p:tgtEl>
                                            <p:attrNameLst>
                                              <p:attrName>style.visibility</p:attrName>
                                            </p:attrNameLst>
                                          </p:cBhvr>
                                          <p:to>
                                            <p:strVal val="visible"/>
                                          </p:to>
                                        </p:set>
                                        <p:anim calcmode="lin" valueType="num">
                                          <p:cBhvr additive="base">
                                            <p:cTn id="25" dur="75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26" dur="750" fill="hold"/>
                                            <p:tgtEl>
                                              <p:spTgt spid="18">
                                                <p:txEl>
                                                  <p:pRg st="0" end="0"/>
                                                </p:txEl>
                                              </p:spTgt>
                                            </p:tgtEl>
                                            <p:attrNameLst>
                                              <p:attrName>ppt_y</p:attrName>
                                            </p:attrNameLst>
                                          </p:cBhvr>
                                          <p:tavLst>
                                            <p:tav tm="0">
                                              <p:val>
                                                <p:strVal val="0-#ppt_h/2"/>
                                              </p:val>
                                            </p:tav>
                                            <p:tav tm="100000">
                                              <p:val>
                                                <p:strVal val="#ppt_y"/>
                                              </p:val>
                                            </p:tav>
                                          </p:tavLst>
                                        </p:anim>
                                      </p:childTnLst>
                                    </p:cTn>
                                  </p:par>
                                  <p:par>
                                    <p:cTn id="27" presetID="2" presetClass="entr" presetSubtype="4" decel="10000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750" fill="hold"/>
                                            <p:tgtEl>
                                              <p:spTgt spid="7"/>
                                            </p:tgtEl>
                                            <p:attrNameLst>
                                              <p:attrName>ppt_x</p:attrName>
                                            </p:attrNameLst>
                                          </p:cBhvr>
                                          <p:tavLst>
                                            <p:tav tm="0">
                                              <p:val>
                                                <p:strVal val="#ppt_x"/>
                                              </p:val>
                                            </p:tav>
                                            <p:tav tm="100000">
                                              <p:val>
                                                <p:strVal val="#ppt_x"/>
                                              </p:val>
                                            </p:tav>
                                          </p:tavLst>
                                        </p:anim>
                                        <p:anim calcmode="lin" valueType="num">
                                          <p:cBhvr additive="base">
                                            <p:cTn id="30" dur="75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decel="10000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750" fill="hold"/>
                                            <p:tgtEl>
                                              <p:spTgt spid="16"/>
                                            </p:tgtEl>
                                            <p:attrNameLst>
                                              <p:attrName>ppt_x</p:attrName>
                                            </p:attrNameLst>
                                          </p:cBhvr>
                                          <p:tavLst>
                                            <p:tav tm="0">
                                              <p:val>
                                                <p:strVal val="#ppt_x"/>
                                              </p:val>
                                            </p:tav>
                                            <p:tav tm="100000">
                                              <p:val>
                                                <p:strVal val="#ppt_x"/>
                                              </p:val>
                                            </p:tav>
                                          </p:tavLst>
                                        </p:anim>
                                        <p:anim calcmode="lin" valueType="num">
                                          <p:cBhvr additive="base">
                                            <p:cTn id="36" dur="750" fill="hold"/>
                                            <p:tgtEl>
                                              <p:spTgt spid="16"/>
                                            </p:tgtEl>
                                            <p:attrNameLst>
                                              <p:attrName>ppt_y</p:attrName>
                                            </p:attrNameLst>
                                          </p:cBhvr>
                                          <p:tavLst>
                                            <p:tav tm="0">
                                              <p:val>
                                                <p:strVal val="1+#ppt_h/2"/>
                                              </p:val>
                                            </p:tav>
                                            <p:tav tm="100000">
                                              <p:val>
                                                <p:strVal val="#ppt_y"/>
                                              </p:val>
                                            </p:tav>
                                          </p:tavLst>
                                        </p:anim>
                                      </p:childTnLst>
                                    </p:cTn>
                                  </p:par>
                                  <p:par>
                                    <p:cTn id="37" presetID="2" presetClass="entr" presetSubtype="1"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cBhvr additive="base">
                                            <p:cTn id="39" dur="750" fill="hold"/>
                                            <p:tgtEl>
                                              <p:spTgt spid="19"/>
                                            </p:tgtEl>
                                            <p:attrNameLst>
                                              <p:attrName>ppt_x</p:attrName>
                                            </p:attrNameLst>
                                          </p:cBhvr>
                                          <p:tavLst>
                                            <p:tav tm="0">
                                              <p:val>
                                                <p:strVal val="#ppt_x"/>
                                              </p:val>
                                            </p:tav>
                                            <p:tav tm="100000">
                                              <p:val>
                                                <p:strVal val="#ppt_x"/>
                                              </p:val>
                                            </p:tav>
                                          </p:tavLst>
                                        </p:anim>
                                        <p:anim calcmode="lin" valueType="num">
                                          <p:cBhvr additive="base">
                                            <p:cTn id="40" dur="750" fill="hold"/>
                                            <p:tgtEl>
                                              <p:spTgt spid="19"/>
                                            </p:tgtEl>
                                            <p:attrNameLst>
                                              <p:attrName>ppt_y</p:attrName>
                                            </p:attrNameLst>
                                          </p:cBhvr>
                                          <p:tavLst>
                                            <p:tav tm="0">
                                              <p:val>
                                                <p:strVal val="0-#ppt_h/2"/>
                                              </p:val>
                                            </p:tav>
                                            <p:tav tm="100000">
                                              <p:val>
                                                <p:strVal val="#ppt_y"/>
                                              </p:val>
                                            </p:tav>
                                          </p:tavLst>
                                        </p:anim>
                                      </p:childTnLst>
                                    </p:cTn>
                                  </p:par>
                                  <p:par>
                                    <p:cTn id="41" presetID="2" presetClass="entr" presetSubtype="4" decel="10000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750" fill="hold"/>
                                            <p:tgtEl>
                                              <p:spTgt spid="9"/>
                                            </p:tgtEl>
                                            <p:attrNameLst>
                                              <p:attrName>ppt_x</p:attrName>
                                            </p:attrNameLst>
                                          </p:cBhvr>
                                          <p:tavLst>
                                            <p:tav tm="0">
                                              <p:val>
                                                <p:strVal val="#ppt_x"/>
                                              </p:val>
                                            </p:tav>
                                            <p:tav tm="100000">
                                              <p:val>
                                                <p:strVal val="#ppt_x"/>
                                              </p:val>
                                            </p:tav>
                                          </p:tavLst>
                                        </p:anim>
                                        <p:anim calcmode="lin" valueType="num">
                                          <p:cBhvr additive="base">
                                            <p:cTn id="44" dur="75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decel="100000"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additive="base">
                                            <p:cTn id="49" dur="750" fill="hold"/>
                                            <p:tgtEl>
                                              <p:spTgt spid="14"/>
                                            </p:tgtEl>
                                            <p:attrNameLst>
                                              <p:attrName>ppt_x</p:attrName>
                                            </p:attrNameLst>
                                          </p:cBhvr>
                                          <p:tavLst>
                                            <p:tav tm="0">
                                              <p:val>
                                                <p:strVal val="#ppt_x"/>
                                              </p:val>
                                            </p:tav>
                                            <p:tav tm="100000">
                                              <p:val>
                                                <p:strVal val="#ppt_x"/>
                                              </p:val>
                                            </p:tav>
                                          </p:tavLst>
                                        </p:anim>
                                        <p:anim calcmode="lin" valueType="num">
                                          <p:cBhvr additive="base">
                                            <p:cTn id="50" dur="750" fill="hold"/>
                                            <p:tgtEl>
                                              <p:spTgt spid="14"/>
                                            </p:tgtEl>
                                            <p:attrNameLst>
                                              <p:attrName>ppt_y</p:attrName>
                                            </p:attrNameLst>
                                          </p:cBhvr>
                                          <p:tavLst>
                                            <p:tav tm="0">
                                              <p:val>
                                                <p:strVal val="1+#ppt_h/2"/>
                                              </p:val>
                                            </p:tav>
                                            <p:tav tm="100000">
                                              <p:val>
                                                <p:strVal val="#ppt_y"/>
                                              </p:val>
                                            </p:tav>
                                          </p:tavLst>
                                        </p:anim>
                                      </p:childTnLst>
                                    </p:cTn>
                                  </p:par>
                                  <p:par>
                                    <p:cTn id="51" presetID="2" presetClass="entr" presetSubtype="1" fill="hold" grpId="0" nodeType="withEffect">
                                      <p:stCondLst>
                                        <p:cond delay="0"/>
                                      </p:stCondLst>
                                      <p:childTnLst>
                                        <p:set>
                                          <p:cBhvr>
                                            <p:cTn id="52" dur="1" fill="hold">
                                              <p:stCondLst>
                                                <p:cond delay="0"/>
                                              </p:stCondLst>
                                            </p:cTn>
                                            <p:tgtEl>
                                              <p:spTgt spid="20"/>
                                            </p:tgtEl>
                                            <p:attrNameLst>
                                              <p:attrName>style.visibility</p:attrName>
                                            </p:attrNameLst>
                                          </p:cBhvr>
                                          <p:to>
                                            <p:strVal val="visible"/>
                                          </p:to>
                                        </p:set>
                                        <p:anim calcmode="lin" valueType="num">
                                          <p:cBhvr additive="base">
                                            <p:cTn id="53" dur="750" fill="hold"/>
                                            <p:tgtEl>
                                              <p:spTgt spid="20"/>
                                            </p:tgtEl>
                                            <p:attrNameLst>
                                              <p:attrName>ppt_x</p:attrName>
                                            </p:attrNameLst>
                                          </p:cBhvr>
                                          <p:tavLst>
                                            <p:tav tm="0">
                                              <p:val>
                                                <p:strVal val="#ppt_x"/>
                                              </p:val>
                                            </p:tav>
                                            <p:tav tm="100000">
                                              <p:val>
                                                <p:strVal val="#ppt_x"/>
                                              </p:val>
                                            </p:tav>
                                          </p:tavLst>
                                        </p:anim>
                                        <p:anim calcmode="lin" valueType="num">
                                          <p:cBhvr additive="base">
                                            <p:cTn id="54" dur="750" fill="hold"/>
                                            <p:tgtEl>
                                              <p:spTgt spid="20"/>
                                            </p:tgtEl>
                                            <p:attrNameLst>
                                              <p:attrName>ppt_y</p:attrName>
                                            </p:attrNameLst>
                                          </p:cBhvr>
                                          <p:tavLst>
                                            <p:tav tm="0">
                                              <p:val>
                                                <p:strVal val="0-#ppt_h/2"/>
                                              </p:val>
                                            </p:tav>
                                            <p:tav tm="100000">
                                              <p:val>
                                                <p:strVal val="#ppt_y"/>
                                              </p:val>
                                            </p:tav>
                                          </p:tavLst>
                                        </p:anim>
                                      </p:childTnLst>
                                    </p:cTn>
                                  </p:par>
                                  <p:par>
                                    <p:cTn id="55" presetID="2" presetClass="entr" presetSubtype="4" decel="100000" fill="hold" grpId="0" nodeType="withEffect">
                                      <p:stCondLst>
                                        <p:cond delay="0"/>
                                      </p:stCondLst>
                                      <p:childTnLst>
                                        <p:set>
                                          <p:cBhvr>
                                            <p:cTn id="56" dur="1" fill="hold">
                                              <p:stCondLst>
                                                <p:cond delay="0"/>
                                              </p:stCondLst>
                                            </p:cTn>
                                            <p:tgtEl>
                                              <p:spTgt spid="10"/>
                                            </p:tgtEl>
                                            <p:attrNameLst>
                                              <p:attrName>style.visibility</p:attrName>
                                            </p:attrNameLst>
                                          </p:cBhvr>
                                          <p:to>
                                            <p:strVal val="visible"/>
                                          </p:to>
                                        </p:set>
                                        <p:anim calcmode="lin" valueType="num">
                                          <p:cBhvr additive="base">
                                            <p:cTn id="57" dur="750" fill="hold"/>
                                            <p:tgtEl>
                                              <p:spTgt spid="10"/>
                                            </p:tgtEl>
                                            <p:attrNameLst>
                                              <p:attrName>ppt_x</p:attrName>
                                            </p:attrNameLst>
                                          </p:cBhvr>
                                          <p:tavLst>
                                            <p:tav tm="0">
                                              <p:val>
                                                <p:strVal val="#ppt_x"/>
                                              </p:val>
                                            </p:tav>
                                            <p:tav tm="100000">
                                              <p:val>
                                                <p:strVal val="#ppt_x"/>
                                              </p:val>
                                            </p:tav>
                                          </p:tavLst>
                                        </p:anim>
                                        <p:anim calcmode="lin" valueType="num">
                                          <p:cBhvr additive="base">
                                            <p:cTn id="58" dur="75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decel="100000" fill="hold" grpId="0" nodeType="click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additive="base">
                                            <p:cTn id="63" dur="750" fill="hold"/>
                                            <p:tgtEl>
                                              <p:spTgt spid="15"/>
                                            </p:tgtEl>
                                            <p:attrNameLst>
                                              <p:attrName>ppt_x</p:attrName>
                                            </p:attrNameLst>
                                          </p:cBhvr>
                                          <p:tavLst>
                                            <p:tav tm="0">
                                              <p:val>
                                                <p:strVal val="#ppt_x"/>
                                              </p:val>
                                            </p:tav>
                                            <p:tav tm="100000">
                                              <p:val>
                                                <p:strVal val="#ppt_x"/>
                                              </p:val>
                                            </p:tav>
                                          </p:tavLst>
                                        </p:anim>
                                        <p:anim calcmode="lin" valueType="num">
                                          <p:cBhvr additive="base">
                                            <p:cTn id="64" dur="750" fill="hold"/>
                                            <p:tgtEl>
                                              <p:spTgt spid="15"/>
                                            </p:tgtEl>
                                            <p:attrNameLst>
                                              <p:attrName>ppt_y</p:attrName>
                                            </p:attrNameLst>
                                          </p:cBhvr>
                                          <p:tavLst>
                                            <p:tav tm="0">
                                              <p:val>
                                                <p:strVal val="1+#ppt_h/2"/>
                                              </p:val>
                                            </p:tav>
                                            <p:tav tm="100000">
                                              <p:val>
                                                <p:strVal val="#ppt_y"/>
                                              </p:val>
                                            </p:tav>
                                          </p:tavLst>
                                        </p:anim>
                                      </p:childTnLst>
                                    </p:cTn>
                                  </p:par>
                                  <p:par>
                                    <p:cTn id="65" presetID="2" presetClass="entr" presetSubtype="1" fill="hold" grpId="0" nodeType="withEffect">
                                      <p:stCondLst>
                                        <p:cond delay="0"/>
                                      </p:stCondLst>
                                      <p:childTnLst>
                                        <p:set>
                                          <p:cBhvr>
                                            <p:cTn id="66" dur="1" fill="hold">
                                              <p:stCondLst>
                                                <p:cond delay="0"/>
                                              </p:stCondLst>
                                            </p:cTn>
                                            <p:tgtEl>
                                              <p:spTgt spid="21"/>
                                            </p:tgtEl>
                                            <p:attrNameLst>
                                              <p:attrName>style.visibility</p:attrName>
                                            </p:attrNameLst>
                                          </p:cBhvr>
                                          <p:to>
                                            <p:strVal val="visible"/>
                                          </p:to>
                                        </p:set>
                                        <p:anim calcmode="lin" valueType="num">
                                          <p:cBhvr additive="base">
                                            <p:cTn id="67" dur="750" fill="hold"/>
                                            <p:tgtEl>
                                              <p:spTgt spid="21"/>
                                            </p:tgtEl>
                                            <p:attrNameLst>
                                              <p:attrName>ppt_x</p:attrName>
                                            </p:attrNameLst>
                                          </p:cBhvr>
                                          <p:tavLst>
                                            <p:tav tm="0">
                                              <p:val>
                                                <p:strVal val="#ppt_x"/>
                                              </p:val>
                                            </p:tav>
                                            <p:tav tm="100000">
                                              <p:val>
                                                <p:strVal val="#ppt_x"/>
                                              </p:val>
                                            </p:tav>
                                          </p:tavLst>
                                        </p:anim>
                                        <p:anim calcmode="lin" valueType="num">
                                          <p:cBhvr additive="base">
                                            <p:cTn id="68" dur="750" fill="hold"/>
                                            <p:tgtEl>
                                              <p:spTgt spid="21"/>
                                            </p:tgtEl>
                                            <p:attrNameLst>
                                              <p:attrName>ppt_y</p:attrName>
                                            </p:attrNameLst>
                                          </p:cBhvr>
                                          <p:tavLst>
                                            <p:tav tm="0">
                                              <p:val>
                                                <p:strVal val="0-#ppt_h/2"/>
                                              </p:val>
                                            </p:tav>
                                            <p:tav tm="100000">
                                              <p:val>
                                                <p:strVal val="#ppt_y"/>
                                              </p:val>
                                            </p:tav>
                                          </p:tavLst>
                                        </p:anim>
                                      </p:childTnLst>
                                    </p:cTn>
                                  </p:par>
                                  <p:par>
                                    <p:cTn id="69" presetID="2" presetClass="entr" presetSubtype="4" decel="100000" fill="hold" grpId="0" nodeType="withEffect">
                                      <p:stCondLst>
                                        <p:cond delay="0"/>
                                      </p:stCondLst>
                                      <p:childTnLst>
                                        <p:set>
                                          <p:cBhvr>
                                            <p:cTn id="70" dur="1" fill="hold">
                                              <p:stCondLst>
                                                <p:cond delay="0"/>
                                              </p:stCondLst>
                                            </p:cTn>
                                            <p:tgtEl>
                                              <p:spTgt spid="11"/>
                                            </p:tgtEl>
                                            <p:attrNameLst>
                                              <p:attrName>style.visibility</p:attrName>
                                            </p:attrNameLst>
                                          </p:cBhvr>
                                          <p:to>
                                            <p:strVal val="visible"/>
                                          </p:to>
                                        </p:set>
                                        <p:anim calcmode="lin" valueType="num">
                                          <p:cBhvr additive="base">
                                            <p:cTn id="71" dur="750" fill="hold"/>
                                            <p:tgtEl>
                                              <p:spTgt spid="11"/>
                                            </p:tgtEl>
                                            <p:attrNameLst>
                                              <p:attrName>ppt_x</p:attrName>
                                            </p:attrNameLst>
                                          </p:cBhvr>
                                          <p:tavLst>
                                            <p:tav tm="0">
                                              <p:val>
                                                <p:strVal val="#ppt_x"/>
                                              </p:val>
                                            </p:tav>
                                            <p:tav tm="100000">
                                              <p:val>
                                                <p:strVal val="#ppt_x"/>
                                              </p:val>
                                            </p:tav>
                                          </p:tavLst>
                                        </p:anim>
                                        <p:anim calcmode="lin" valueType="num">
                                          <p:cBhvr additive="base">
                                            <p:cTn id="72" dur="75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tmplLst>
              <p:tmpl lvl="0">
                <p:tnLst>
                  <p:par>
                    <p:cTn presetID="2" presetClass="entr" presetSubtype="4" decel="100000"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750" fill="hold"/>
                            <p:tgtEl>
                              <p:spTgt spid="3"/>
                            </p:tgtEl>
                            <p:attrNameLst>
                              <p:attrName>ppt_x</p:attrName>
                            </p:attrNameLst>
                          </p:cBhvr>
                          <p:tavLst>
                            <p:tav tm="0">
                              <p:val>
                                <p:strVal val="#ppt_x"/>
                              </p:val>
                            </p:tav>
                            <p:tav tm="100000">
                              <p:val>
                                <p:strVal val="#ppt_x"/>
                              </p:val>
                            </p:tav>
                          </p:tavLst>
                        </p:anim>
                        <p:anim calcmode="lin" valueType="num">
                          <p:cBhvr additive="base">
                            <p:cTn dur="750" fill="hold"/>
                            <p:tgtEl>
                              <p:spTgt spid="3"/>
                            </p:tgtEl>
                            <p:attrNameLst>
                              <p:attrName>ppt_y</p:attrName>
                            </p:attrNameLst>
                          </p:cBhvr>
                          <p:tavLst>
                            <p:tav tm="0">
                              <p:val>
                                <p:strVal val="1+#ppt_h/2"/>
                              </p:val>
                            </p:tav>
                            <p:tav tm="100000">
                              <p:val>
                                <p:strVal val="#ppt_y"/>
                              </p:val>
                            </p:tav>
                          </p:tavLst>
                        </p:anim>
                      </p:childTnLst>
                    </p:cTn>
                  </p:par>
                </p:tnLst>
              </p:tmpl>
            </p:tmplLst>
          </p:bldP>
          <p:bldP spid="7" grpId="0" uiExpand="1">
            <p:tmplLst>
              <p:tmpl lvl="0">
                <p:tnLst>
                  <p:par>
                    <p:cTn presetID="2" presetClass="entr" presetSubtype="4"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750" fill="hold"/>
                            <p:tgtEl>
                              <p:spTgt spid="7"/>
                            </p:tgtEl>
                            <p:attrNameLst>
                              <p:attrName>ppt_x</p:attrName>
                            </p:attrNameLst>
                          </p:cBhvr>
                          <p:tavLst>
                            <p:tav tm="0">
                              <p:val>
                                <p:strVal val="#ppt_x"/>
                              </p:val>
                            </p:tav>
                            <p:tav tm="100000">
                              <p:val>
                                <p:strVal val="#ppt_x"/>
                              </p:val>
                            </p:tav>
                          </p:tavLst>
                        </p:anim>
                        <p:anim calcmode="lin" valueType="num">
                          <p:cBhvr additive="base">
                            <p:cTn dur="750" fill="hold"/>
                            <p:tgtEl>
                              <p:spTgt spid="7"/>
                            </p:tgtEl>
                            <p:attrNameLst>
                              <p:attrName>ppt_y</p:attrName>
                            </p:attrNameLst>
                          </p:cBhvr>
                          <p:tavLst>
                            <p:tav tm="0">
                              <p:val>
                                <p:strVal val="1+#ppt_h/2"/>
                              </p:val>
                            </p:tav>
                            <p:tav tm="100000">
                              <p:val>
                                <p:strVal val="#ppt_y"/>
                              </p:val>
                            </p:tav>
                          </p:tavLst>
                        </p:anim>
                      </p:childTnLst>
                    </p:cTn>
                  </p:par>
                </p:tnLst>
              </p:tmpl>
            </p:tmplLst>
          </p:bldP>
          <p:bldP spid="9" grpId="0">
            <p:tmplLst>
              <p:tmpl lvl="0">
                <p:tnLst>
                  <p:par>
                    <p:cTn presetID="2" presetClass="entr" presetSubtype="4" decel="100000" fill="hold" nodeType="withEffect">
                      <p:stCondLst>
                        <p:cond delay="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ppt_x"/>
                              </p:val>
                            </p:tav>
                            <p:tav tm="100000">
                              <p:val>
                                <p:strVal val="#ppt_x"/>
                              </p:val>
                            </p:tav>
                          </p:tavLst>
                        </p:anim>
                        <p:anim calcmode="lin" valueType="num">
                          <p:cBhvr additive="base">
                            <p:cTn dur="750" fill="hold"/>
                            <p:tgtEl>
                              <p:spTgt spid="9"/>
                            </p:tgtEl>
                            <p:attrNameLst>
                              <p:attrName>ppt_y</p:attrName>
                            </p:attrNameLst>
                          </p:cBhvr>
                          <p:tavLst>
                            <p:tav tm="0">
                              <p:val>
                                <p:strVal val="1+#ppt_h/2"/>
                              </p:val>
                            </p:tav>
                            <p:tav tm="100000">
                              <p:val>
                                <p:strVal val="#ppt_y"/>
                              </p:val>
                            </p:tav>
                          </p:tavLst>
                        </p:anim>
                      </p:childTnLst>
                    </p:cTn>
                  </p:par>
                </p:tnLst>
              </p:tmpl>
            </p:tmplLst>
          </p:bldP>
          <p:bldP spid="10" grpId="0">
            <p:tmplLst>
              <p:tmpl lvl="0">
                <p:tnLst>
                  <p:par>
                    <p:cTn presetID="2" presetClass="entr" presetSubtype="4" decel="10000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750" fill="hold"/>
                            <p:tgtEl>
                              <p:spTgt spid="10"/>
                            </p:tgtEl>
                            <p:attrNameLst>
                              <p:attrName>ppt_x</p:attrName>
                            </p:attrNameLst>
                          </p:cBhvr>
                          <p:tavLst>
                            <p:tav tm="0">
                              <p:val>
                                <p:strVal val="#ppt_x"/>
                              </p:val>
                            </p:tav>
                            <p:tav tm="100000">
                              <p:val>
                                <p:strVal val="#ppt_x"/>
                              </p:val>
                            </p:tav>
                          </p:tavLst>
                        </p:anim>
                        <p:anim calcmode="lin" valueType="num">
                          <p:cBhvr additive="base">
                            <p:cTn dur="750" fill="hold"/>
                            <p:tgtEl>
                              <p:spTgt spid="10"/>
                            </p:tgtEl>
                            <p:attrNameLst>
                              <p:attrName>ppt_y</p:attrName>
                            </p:attrNameLst>
                          </p:cBhvr>
                          <p:tavLst>
                            <p:tav tm="0">
                              <p:val>
                                <p:strVal val="1+#ppt_h/2"/>
                              </p:val>
                            </p:tav>
                            <p:tav tm="100000">
                              <p:val>
                                <p:strVal val="#ppt_y"/>
                              </p:val>
                            </p:tav>
                          </p:tavLst>
                        </p:anim>
                      </p:childTnLst>
                    </p:cTn>
                  </p:par>
                </p:tnLst>
              </p:tmpl>
            </p:tmplLst>
          </p:bldP>
          <p:bldP spid="11" grpId="0">
            <p:tmplLst>
              <p:tmpl lvl="0">
                <p:tnLst>
                  <p:par>
                    <p:cTn presetID="2" presetClass="entr" presetSubtype="4" decel="10000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750" fill="hold"/>
                            <p:tgtEl>
                              <p:spTgt spid="11"/>
                            </p:tgtEl>
                            <p:attrNameLst>
                              <p:attrName>ppt_x</p:attrName>
                            </p:attrNameLst>
                          </p:cBhvr>
                          <p:tavLst>
                            <p:tav tm="0">
                              <p:val>
                                <p:strVal val="#ppt_x"/>
                              </p:val>
                            </p:tav>
                            <p:tav tm="100000">
                              <p:val>
                                <p:strVal val="#ppt_x"/>
                              </p:val>
                            </p:tav>
                          </p:tavLst>
                        </p:anim>
                        <p:anim calcmode="lin" valueType="num">
                          <p:cBhvr additive="base">
                            <p:cTn dur="750" fill="hold"/>
                            <p:tgtEl>
                              <p:spTgt spid="11"/>
                            </p:tgtEl>
                            <p:attrNameLst>
                              <p:attrName>ppt_y</p:attrName>
                            </p:attrNameLst>
                          </p:cBhvr>
                          <p:tavLst>
                            <p:tav tm="0">
                              <p:val>
                                <p:strVal val="1+#ppt_h/2"/>
                              </p:val>
                            </p:tav>
                            <p:tav tm="100000">
                              <p:val>
                                <p:strVal val="#ppt_y"/>
                              </p:val>
                            </p:tav>
                          </p:tavLst>
                        </p:anim>
                      </p:childTnLst>
                    </p:cTn>
                  </p:par>
                </p:tnLst>
              </p:tmpl>
            </p:tmplLst>
          </p:bldP>
          <p:bldP spid="12" grpId="0" animBg="1"/>
          <p:bldP spid="13" grpId="0" animBg="1"/>
          <p:bldP spid="14" grpId="0" animBg="1"/>
          <p:bldP spid="15" grpId="0" animBg="1"/>
          <p:bldP spid="16" grpId="0" animBg="1"/>
          <p:bldP spid="17" grpId="0" uiExpand="1" build="p">
            <p:tmplLst>
              <p:tmpl lvl="1">
                <p:tnLst>
                  <p:par>
                    <p:cTn presetID="2" presetClass="entr" presetSubtype="1"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Lst>
          </p:bldP>
          <p:bldP spid="18" grpId="0" uiExpand="1" build="p">
            <p:tmplLst>
              <p:tmpl lvl="1">
                <p:tnLst>
                  <p:par>
                    <p:cTn presetID="2" presetClass="entr" presetSubtype="1"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Lst>
          </p:bldP>
          <p:bldP spid="19" grpId="0">
            <p:tmplLst>
              <p:tmpl lvl="0">
                <p:tnLst>
                  <p:par>
                    <p:cTn presetID="2" presetClass="entr" presetSubtype="1" fill="hold" nodeType="withEffect">
                      <p:stCondLst>
                        <p:cond delay="0"/>
                      </p:stCondLst>
                      <p:childTnLst>
                        <p:set>
                          <p:cBhvr>
                            <p:cTn dur="1" fill="hold">
                              <p:stCondLst>
                                <p:cond delay="0"/>
                              </p:stCondLst>
                            </p:cTn>
                            <p:tgtEl>
                              <p:spTgt spid="19"/>
                            </p:tgtEl>
                            <p:attrNameLst>
                              <p:attrName>style.visibility</p:attrName>
                            </p:attrNameLst>
                          </p:cBhvr>
                          <p:to>
                            <p:strVal val="visible"/>
                          </p:to>
                        </p:set>
                        <p:anim calcmode="lin" valueType="num">
                          <p:cBhvr additive="base">
                            <p:cTn dur="750" fill="hold"/>
                            <p:tgtEl>
                              <p:spTgt spid="19"/>
                            </p:tgtEl>
                            <p:attrNameLst>
                              <p:attrName>ppt_x</p:attrName>
                            </p:attrNameLst>
                          </p:cBhvr>
                          <p:tavLst>
                            <p:tav tm="0">
                              <p:val>
                                <p:strVal val="#ppt_x"/>
                              </p:val>
                            </p:tav>
                            <p:tav tm="100000">
                              <p:val>
                                <p:strVal val="#ppt_x"/>
                              </p:val>
                            </p:tav>
                          </p:tavLst>
                        </p:anim>
                        <p:anim calcmode="lin" valueType="num">
                          <p:cBhvr additive="base">
                            <p:cTn dur="750" fill="hold"/>
                            <p:tgtEl>
                              <p:spTgt spid="19"/>
                            </p:tgtEl>
                            <p:attrNameLst>
                              <p:attrName>ppt_y</p:attrName>
                            </p:attrNameLst>
                          </p:cBhvr>
                          <p:tavLst>
                            <p:tav tm="0">
                              <p:val>
                                <p:strVal val="0-#ppt_h/2"/>
                              </p:val>
                            </p:tav>
                            <p:tav tm="100000">
                              <p:val>
                                <p:strVal val="#ppt_y"/>
                              </p:val>
                            </p:tav>
                          </p:tavLst>
                        </p:anim>
                      </p:childTnLst>
                    </p:cTn>
                  </p:par>
                </p:tnLst>
              </p:tmpl>
            </p:tmplLst>
          </p:bldP>
          <p:bldP spid="20" grpId="0">
            <p:tmplLst>
              <p:tmpl lvl="0">
                <p:tnLst>
                  <p:par>
                    <p:cTn presetID="2" presetClass="entr" presetSubtype="1"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750" fill="hold"/>
                            <p:tgtEl>
                              <p:spTgt spid="20"/>
                            </p:tgtEl>
                            <p:attrNameLst>
                              <p:attrName>ppt_x</p:attrName>
                            </p:attrNameLst>
                          </p:cBhvr>
                          <p:tavLst>
                            <p:tav tm="0">
                              <p:val>
                                <p:strVal val="#ppt_x"/>
                              </p:val>
                            </p:tav>
                            <p:tav tm="100000">
                              <p:val>
                                <p:strVal val="#ppt_x"/>
                              </p:val>
                            </p:tav>
                          </p:tavLst>
                        </p:anim>
                        <p:anim calcmode="lin" valueType="num">
                          <p:cBhvr additive="base">
                            <p:cTn dur="750" fill="hold"/>
                            <p:tgtEl>
                              <p:spTgt spid="20"/>
                            </p:tgtEl>
                            <p:attrNameLst>
                              <p:attrName>ppt_y</p:attrName>
                            </p:attrNameLst>
                          </p:cBhvr>
                          <p:tavLst>
                            <p:tav tm="0">
                              <p:val>
                                <p:strVal val="0-#ppt_h/2"/>
                              </p:val>
                            </p:tav>
                            <p:tav tm="100000">
                              <p:val>
                                <p:strVal val="#ppt_y"/>
                              </p:val>
                            </p:tav>
                          </p:tavLst>
                        </p:anim>
                      </p:childTnLst>
                    </p:cTn>
                  </p:par>
                </p:tnLst>
              </p:tmpl>
            </p:tmplLst>
          </p:bldP>
          <p:bldP spid="21" grpId="0">
            <p:tmplLst>
              <p:tmpl lvl="0">
                <p:tnLst>
                  <p:par>
                    <p:cTn presetID="2" presetClass="entr" presetSubtype="1" fill="hold" nodeType="with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750" fill="hold"/>
                            <p:tgtEl>
                              <p:spTgt spid="21"/>
                            </p:tgtEl>
                            <p:attrNameLst>
                              <p:attrName>ppt_x</p:attrName>
                            </p:attrNameLst>
                          </p:cBhvr>
                          <p:tavLst>
                            <p:tav tm="0">
                              <p:val>
                                <p:strVal val="#ppt_x"/>
                              </p:val>
                            </p:tav>
                            <p:tav tm="100000">
                              <p:val>
                                <p:strVal val="#ppt_x"/>
                              </p:val>
                            </p:tav>
                          </p:tavLst>
                        </p:anim>
                        <p:anim calcmode="lin" valueType="num">
                          <p:cBhvr additive="base">
                            <p:cTn dur="750" fill="hold"/>
                            <p:tgtEl>
                              <p:spTgt spid="21"/>
                            </p:tgtEl>
                            <p:attrNameLst>
                              <p:attrName>ppt_y</p:attrName>
                            </p:attrNameLst>
                          </p:cBhvr>
                          <p:tavLst>
                            <p:tav tm="0">
                              <p:val>
                                <p:strVal val="0-#ppt_h/2"/>
                              </p:val>
                            </p:tav>
                            <p:tav tm="100000">
                              <p:val>
                                <p:strVal val="#ppt_y"/>
                              </p:val>
                            </p:tav>
                          </p:tavLst>
                        </p:anim>
                      </p:childTnLst>
                    </p:cTn>
                  </p:par>
                </p:tnLst>
              </p:tmpl>
            </p:tmplLst>
          </p:bldP>
        </p:bldLst>
      </p:timing>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3_50-50 Right Photo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bwMode="ltGray">
          <a:xfrm>
            <a:off x="6129304" y="0"/>
            <a:ext cx="6062696" cy="6856100"/>
          </a:xfrm>
          <a:blipFill>
            <a:blip r:embed="rId2"/>
            <a:srcRect/>
            <a:stretch>
              <a:fillRect/>
            </a:stretch>
          </a:blipFill>
        </p:spPr>
        <p:txBody>
          <a:bodyPr tIns="548640" anchor="ctr" anchorCtr="0">
            <a:noAutofit/>
          </a:bodyPr>
          <a:lstStyle>
            <a:lvl1pPr marL="0" indent="0" algn="ctr">
              <a:buNone/>
              <a:defRPr sz="3600" b="1" cap="none" baseline="0">
                <a:solidFill>
                  <a:srgbClr val="FFC000"/>
                </a:solidFill>
                <a:latin typeface="+mn-lt"/>
              </a:defRPr>
            </a:lvl1pPr>
          </a:lstStyle>
          <a:p>
            <a:r>
              <a:rPr lang="en-US" dirty="0"/>
              <a:t>Click icon to add pictures or go online at…</a:t>
            </a:r>
          </a:p>
        </p:txBody>
      </p:sp>
      <p:sp>
        <p:nvSpPr>
          <p:cNvPr id="6"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8" name="Text Placeholder 6"/>
          <p:cNvSpPr>
            <a:spLocks noGrp="1"/>
          </p:cNvSpPr>
          <p:nvPr>
            <p:ph type="body" sz="quarter" idx="11"/>
          </p:nvPr>
        </p:nvSpPr>
        <p:spPr>
          <a:xfrm>
            <a:off x="0" y="3428050"/>
            <a:ext cx="6129304"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2"/>
          <p:cNvSpPr>
            <a:spLocks noGrp="1"/>
          </p:cNvSpPr>
          <p:nvPr>
            <p:ph type="body" sz="quarter" idx="19"/>
          </p:nvPr>
        </p:nvSpPr>
        <p:spPr>
          <a:xfrm>
            <a:off x="0" y="1554163"/>
            <a:ext cx="6096000" cy="535531"/>
          </a:xfrm>
        </p:spPr>
        <p:txBody>
          <a:bodyPr/>
          <a:lstStyle>
            <a:lvl1pPr algn="ctr">
              <a:defRPr sz="3600" b="0">
                <a:latin typeface="+mj-lt"/>
              </a:defRPr>
            </a:lvl1pPr>
            <a:lvl2pPr algn="ctr">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Click to edit Master text styles</a:t>
            </a:r>
          </a:p>
        </p:txBody>
      </p:sp>
      <p:sp>
        <p:nvSpPr>
          <p:cNvPr id="10"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bg1"/>
                </a:solidFill>
              </a:defRPr>
            </a:lvl1pPr>
          </a:lstStyle>
          <a:p>
            <a:fld id="{4997E989-D798-4C62-8E93-3D2D613C2488}" type="slidenum">
              <a:rPr lang="en-US" smtClean="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50-50 Right Photo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a:off x="6129304" y="0"/>
            <a:ext cx="6062696" cy="6856100"/>
          </a:xfrm>
          <a:blipFill>
            <a:blip r:embed="rId2"/>
            <a:srcRect/>
            <a:stretch>
              <a:fillRect/>
            </a:stretch>
          </a:blipFill>
        </p:spPr>
        <p:txBody>
          <a:bodyPr tIns="548640" anchor="ctr" anchorCtr="0">
            <a:noAutofit/>
          </a:bodyPr>
          <a:lstStyle>
            <a:lvl1pPr marL="0" indent="0" algn="ctr">
              <a:buNone/>
              <a:defRPr sz="3600" b="1" cap="none" baseline="0">
                <a:solidFill>
                  <a:srgbClr val="FFC000"/>
                </a:solidFill>
                <a:latin typeface="+mn-lt"/>
              </a:defRPr>
            </a:lvl1pPr>
          </a:lstStyle>
          <a:p>
            <a:r>
              <a:rPr lang="en-US"/>
              <a:t>Click icon to add picture</a:t>
            </a:r>
            <a:endParaRPr lang="en-US" dirty="0"/>
          </a:p>
        </p:txBody>
      </p:sp>
      <p:sp>
        <p:nvSpPr>
          <p:cNvPr id="4" name="Slide Number Placeholder 5"/>
          <p:cNvSpPr>
            <a:spLocks noGrp="1"/>
          </p:cNvSpPr>
          <p:nvPr>
            <p:ph type="sldNum" sz="quarter" idx="4"/>
          </p:nvPr>
        </p:nvSpPr>
        <p:spPr>
          <a:xfrm>
            <a:off x="11837561" y="6484937"/>
            <a:ext cx="387743" cy="365125"/>
          </a:xfrm>
          <a:prstGeom prst="rect">
            <a:avLst/>
          </a:prstGeom>
        </p:spPr>
        <p:txBody>
          <a:bodyPr vert="horz" lIns="91440" tIns="45720" rIns="91440" bIns="45720" rtlCol="0" anchor="ctr"/>
          <a:lstStyle>
            <a:lvl1pPr algn="r">
              <a:defRPr sz="1100">
                <a:solidFill>
                  <a:schemeClr val="bg1"/>
                </a:solidFill>
              </a:defRPr>
            </a:lvl1pPr>
          </a:lstStyle>
          <a:p>
            <a:fld id="{5AE1514C-5E56-4738-A1FF-4B1CFD2A3E36}" type="slidenum">
              <a:rPr lang="en-US" smtClean="0"/>
              <a:t>‹#›</a:t>
            </a:fld>
            <a:endParaRPr lang="en-US" dirty="0"/>
          </a:p>
        </p:txBody>
      </p:sp>
      <p:sp>
        <p:nvSpPr>
          <p:cNvPr id="6"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9" name="Text Placeholder 6"/>
          <p:cNvSpPr>
            <a:spLocks noGrp="1"/>
          </p:cNvSpPr>
          <p:nvPr>
            <p:ph type="body" sz="quarter" idx="11"/>
          </p:nvPr>
        </p:nvSpPr>
        <p:spPr>
          <a:xfrm>
            <a:off x="0" y="3429000"/>
            <a:ext cx="6096000" cy="2594043"/>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spcAft>
                <a:spcPts val="600"/>
              </a:spcAft>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p:cNvSpPr>
            <a:spLocks noGrp="1"/>
          </p:cNvSpPr>
          <p:nvPr>
            <p:ph type="body" sz="quarter" idx="19"/>
          </p:nvPr>
        </p:nvSpPr>
        <p:spPr>
          <a:xfrm>
            <a:off x="0" y="1554163"/>
            <a:ext cx="6096000" cy="548957"/>
          </a:xfrm>
        </p:spPr>
        <p:txBody>
          <a:bodyPr/>
          <a:lstStyle>
            <a:lvl1pPr algn="ctr">
              <a:defRPr sz="3600" b="0">
                <a:latin typeface="+mj-lt"/>
              </a:defRPr>
            </a:lvl1pPr>
            <a:lvl2pPr algn="ctr">
              <a:defRPr lang="en-US" sz="3200" b="0" kern="1200" dirty="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Click to edit Master text styles</a:t>
            </a:r>
          </a:p>
        </p:txBody>
      </p:sp>
      <p:sp>
        <p:nvSpPr>
          <p:cNvPr id="12" name="Slide Number Placeholder 7"/>
          <p:cNvSpPr txBox="1"/>
          <p:nvPr userDrawn="1"/>
        </p:nvSpPr>
        <p:spPr>
          <a:xfrm>
            <a:off x="10343911" y="6498718"/>
            <a:ext cx="523406" cy="365125"/>
          </a:xfrm>
          <a:prstGeom prst="rect">
            <a:avLst/>
          </a:prstGeom>
        </p:spPr>
        <p:txBody>
          <a:bodyPr vert="horz" wrap="none" lIns="91440" tIns="45720" rIns="91440" bIns="45720" rtlCol="0" anchor="ctr"/>
          <a:lstStyle>
            <a:defPPr>
              <a:defRPr lang="en-US"/>
            </a:defPPr>
            <a:lvl1pPr marL="0" algn="r"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997E989-D798-4C62-8E93-3D2D613C2488}" type="slidenum">
              <a:rPr lang="en-US" smtClean="0">
                <a:solidFill>
                  <a:schemeClr val="bg1"/>
                </a:solidFill>
              </a:rPr>
              <a:t>‹#›</a:t>
            </a:fld>
            <a:endParaRPr lang="en-US" dirty="0">
              <a:solidFill>
                <a:schemeClr val="bg1"/>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2_50-50 Right Photo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a:off x="6129304" y="0"/>
            <a:ext cx="6062696" cy="6856100"/>
          </a:xfrm>
          <a:blipFill>
            <a:blip r:embed="rId2"/>
            <a:srcRect/>
            <a:stretch>
              <a:fillRect/>
            </a:stretch>
          </a:blipFill>
        </p:spPr>
        <p:txBody>
          <a:bodyPr tIns="548640" anchor="ctr" anchorCtr="0">
            <a:noAutofit/>
          </a:bodyPr>
          <a:lstStyle>
            <a:lvl1pPr marL="0" indent="0" algn="ctr">
              <a:buNone/>
              <a:defRPr sz="3600" b="1" cap="none" baseline="0">
                <a:solidFill>
                  <a:srgbClr val="FFC000"/>
                </a:solidFill>
                <a:latin typeface="+mn-lt"/>
              </a:defRPr>
            </a:lvl1pPr>
          </a:lstStyle>
          <a:p>
            <a:r>
              <a:rPr lang="en-US"/>
              <a:t>Click icon to add picture</a:t>
            </a:r>
            <a:endParaRPr lang="en-US" dirty="0"/>
          </a:p>
        </p:txBody>
      </p:sp>
      <p:sp>
        <p:nvSpPr>
          <p:cNvPr id="7" name="Text Placeholder 6"/>
          <p:cNvSpPr>
            <a:spLocks noGrp="1"/>
          </p:cNvSpPr>
          <p:nvPr>
            <p:ph type="body" sz="quarter" idx="11"/>
          </p:nvPr>
        </p:nvSpPr>
        <p:spPr>
          <a:xfrm>
            <a:off x="0" y="3429000"/>
            <a:ext cx="6129304"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3" name="Text Placeholder 2"/>
          <p:cNvSpPr>
            <a:spLocks noGrp="1"/>
          </p:cNvSpPr>
          <p:nvPr>
            <p:ph type="body" sz="quarter" idx="19"/>
          </p:nvPr>
        </p:nvSpPr>
        <p:spPr>
          <a:xfrm>
            <a:off x="0" y="1554163"/>
            <a:ext cx="6129304" cy="535531"/>
          </a:xfrm>
        </p:spPr>
        <p:txBody>
          <a:bodyPr/>
          <a:lstStyle>
            <a:lvl1pPr algn="ctr">
              <a:defRPr sz="3600" b="0">
                <a:latin typeface="+mj-lt"/>
              </a:defRPr>
            </a:lvl1pPr>
            <a:lvl2pPr algn="ctr">
              <a:defRPr lang="en-US" sz="3200" b="0" kern="1200" dirty="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Click to edit Master text styles</a:t>
            </a:r>
          </a:p>
        </p:txBody>
      </p:sp>
      <p:sp>
        <p:nvSpPr>
          <p:cNvPr id="8"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bg1"/>
                </a:solidFill>
              </a:defRPr>
            </a:lvl1pPr>
          </a:lstStyle>
          <a:p>
            <a:fld id="{4997E989-D798-4C62-8E93-3D2D613C2488}" type="slidenum">
              <a:rPr lang="en-US" smtClean="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flipH="1">
            <a:off x="-1" y="0"/>
            <a:ext cx="6094444" cy="6856100"/>
          </a:xfrm>
          <a:blipFill>
            <a:blip r:embed="rId2"/>
            <a:stretch>
              <a:fillRect/>
            </a:stretch>
          </a:blipFill>
        </p:spPr>
        <p:txBody>
          <a:bodyPr tIns="548640" anchor="ctr" anchorCtr="0">
            <a:noAutofit/>
          </a:bodyPr>
          <a:lstStyle>
            <a:lvl1pPr marL="0" indent="0" algn="ctr">
              <a:buNone/>
              <a:defRPr sz="157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8" name="Text Placeholder 6"/>
          <p:cNvSpPr>
            <a:spLocks noGrp="1"/>
          </p:cNvSpPr>
          <p:nvPr>
            <p:ph type="body" sz="quarter" idx="11"/>
          </p:nvPr>
        </p:nvSpPr>
        <p:spPr>
          <a:xfrm>
            <a:off x="6094443" y="3425619"/>
            <a:ext cx="6097555"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2"/>
          <p:cNvSpPr>
            <a:spLocks noGrp="1"/>
          </p:cNvSpPr>
          <p:nvPr>
            <p:ph type="body" sz="quarter" idx="19"/>
          </p:nvPr>
        </p:nvSpPr>
        <p:spPr>
          <a:xfrm>
            <a:off x="6094443" y="1554163"/>
            <a:ext cx="6097556" cy="535531"/>
          </a:xfrm>
        </p:spPr>
        <p:txBody>
          <a:bodyPr/>
          <a:lstStyle>
            <a:lvl1pPr algn="ctr">
              <a:defRPr sz="3600" b="0">
                <a:latin typeface="+mj-lt"/>
              </a:defRPr>
            </a:lvl1pPr>
            <a:lvl2pPr algn="ctr">
              <a:defRPr lang="en-US" sz="3200" b="0" kern="1200" dirty="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Click to edit Master text styles</a:t>
            </a:r>
          </a:p>
        </p:txBody>
      </p:sp>
      <p:sp>
        <p:nvSpPr>
          <p:cNvPr id="10" name="Content Placeholder 2"/>
          <p:cNvSpPr>
            <a:spLocks noGrp="1"/>
          </p:cNvSpPr>
          <p:nvPr>
            <p:ph idx="18" hasCustomPrompt="1"/>
          </p:nvPr>
        </p:nvSpPr>
        <p:spPr>
          <a:xfrm>
            <a:off x="77433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1"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5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a:off x="0" y="0"/>
            <a:ext cx="6094444" cy="6856100"/>
          </a:xfrm>
          <a:blipFill>
            <a:blip r:embed="rId2"/>
            <a:srcRect/>
            <a:stretch>
              <a:fillRect/>
            </a:stretch>
          </a:blipFill>
        </p:spPr>
        <p:txBody>
          <a:bodyPr tIns="548640" anchor="ctr" anchorCtr="0">
            <a:noAutofit/>
          </a:bodyPr>
          <a:lstStyle>
            <a:lvl1pPr marL="0" indent="0" algn="ctr">
              <a:buNone/>
              <a:defRPr sz="157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8" name="Text Placeholder 6"/>
          <p:cNvSpPr>
            <a:spLocks noGrp="1"/>
          </p:cNvSpPr>
          <p:nvPr>
            <p:ph type="body" sz="quarter" idx="11"/>
          </p:nvPr>
        </p:nvSpPr>
        <p:spPr>
          <a:xfrm>
            <a:off x="6180534" y="3429000"/>
            <a:ext cx="6011466"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solidFill>
                  <a:schemeClr val="tx2"/>
                </a:soli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p:cNvSpPr>
            <a:spLocks noGrp="1"/>
          </p:cNvSpPr>
          <p:nvPr>
            <p:ph type="body" sz="quarter" idx="19"/>
          </p:nvPr>
        </p:nvSpPr>
        <p:spPr>
          <a:xfrm>
            <a:off x="6180534" y="1554163"/>
            <a:ext cx="5791200" cy="535531"/>
          </a:xfrm>
        </p:spPr>
        <p:txBody>
          <a:bodyPr/>
          <a:lstStyle>
            <a:lvl1pPr algn="ctr">
              <a:defRPr sz="3600" b="0">
                <a:latin typeface="+mj-lt"/>
              </a:defRPr>
            </a:lvl1pPr>
            <a:lvl2pPr algn="ctr">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Click to edit Master text styles</a:t>
            </a:r>
          </a:p>
        </p:txBody>
      </p:sp>
      <p:sp>
        <p:nvSpPr>
          <p:cNvPr id="11" name="Content Placeholder 2"/>
          <p:cNvSpPr>
            <a:spLocks noGrp="1"/>
          </p:cNvSpPr>
          <p:nvPr>
            <p:ph idx="18" hasCustomPrompt="1"/>
          </p:nvPr>
        </p:nvSpPr>
        <p:spPr>
          <a:xfrm>
            <a:off x="77433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2"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4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flipH="1">
            <a:off x="0" y="0"/>
            <a:ext cx="6094444" cy="6856100"/>
          </a:xfrm>
          <a:blipFill>
            <a:blip r:embed="rId2"/>
            <a:stretch>
              <a:fillRect/>
            </a:stretch>
          </a:blipFill>
        </p:spPr>
        <p:txBody>
          <a:bodyPr tIns="548640" anchor="ctr" anchorCtr="0">
            <a:noAutofit/>
          </a:bodyPr>
          <a:lstStyle>
            <a:lvl1pPr marL="0" indent="0" algn="ctr">
              <a:buNone/>
              <a:defRPr sz="157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7" name="Text Placeholder 6"/>
          <p:cNvSpPr>
            <a:spLocks noGrp="1"/>
          </p:cNvSpPr>
          <p:nvPr>
            <p:ph type="body" sz="quarter" idx="11"/>
          </p:nvPr>
        </p:nvSpPr>
        <p:spPr>
          <a:xfrm>
            <a:off x="6138266" y="3457545"/>
            <a:ext cx="6053733"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solidFill>
                  <a:schemeClr val="tx2"/>
                </a:soli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
          <p:cNvSpPr>
            <a:spLocks noGrp="1"/>
          </p:cNvSpPr>
          <p:nvPr>
            <p:ph type="body" sz="quarter" idx="19" hasCustomPrompt="1"/>
          </p:nvPr>
        </p:nvSpPr>
        <p:spPr>
          <a:xfrm>
            <a:off x="6138267" y="1554164"/>
            <a:ext cx="5875734" cy="535531"/>
          </a:xfrm>
        </p:spPr>
        <p:txBody>
          <a:bodyPr/>
          <a:lstStyle>
            <a:lvl1pPr algn="ctr">
              <a:defRPr sz="3600" b="0">
                <a:latin typeface="+mj-lt"/>
              </a:defRPr>
            </a:lvl1pPr>
            <a:lvl2pPr marL="0" indent="0" algn="ctr" defTabSz="914400" rtl="0" eaLnBrk="1" latinLnBrk="0" hangingPunct="1">
              <a:lnSpc>
                <a:spcPct val="90000"/>
              </a:lnSpc>
              <a:spcBef>
                <a:spcPts val="500"/>
              </a:spcBef>
              <a:buFont typeface="Arial" panose="020B0604020202020204" pitchFamily="34" charset="0"/>
              <a:buNone/>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1" indent="0" algn="ctr" defTabSz="914400" rtl="0" eaLnBrk="1" latinLnBrk="0" hangingPunct="1">
              <a:lnSpc>
                <a:spcPct val="90000"/>
              </a:lnSpc>
              <a:spcBef>
                <a:spcPts val="500"/>
              </a:spcBef>
              <a:buFont typeface="Arial" panose="020B0604020202020204" pitchFamily="34" charset="0"/>
              <a:buNone/>
            </a:pPr>
            <a:r>
              <a:rPr lang="en-US" dirty="0"/>
              <a:t>50/50 photo layout</a:t>
            </a:r>
          </a:p>
        </p:txBody>
      </p:sp>
      <p:sp>
        <p:nvSpPr>
          <p:cNvPr id="9"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2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flipH="1">
            <a:off x="-1" y="0"/>
            <a:ext cx="6094444" cy="6856100"/>
          </a:xfrm>
          <a:blipFill>
            <a:blip r:embed="rId2"/>
            <a:stretch>
              <a:fillRect/>
            </a:stretch>
          </a:blipFill>
        </p:spPr>
        <p:txBody>
          <a:bodyPr tIns="548640" anchor="ctr" anchorCtr="0">
            <a:noAutofit/>
          </a:bodyPr>
          <a:lstStyle>
            <a:lvl1pPr marL="0" indent="0" algn="ctr">
              <a:buNone/>
              <a:defRPr sz="157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7" name="Text Placeholder 6"/>
          <p:cNvSpPr>
            <a:spLocks noGrp="1"/>
          </p:cNvSpPr>
          <p:nvPr>
            <p:ph type="body" sz="quarter" idx="11"/>
          </p:nvPr>
        </p:nvSpPr>
        <p:spPr>
          <a:xfrm>
            <a:off x="6096000" y="2356398"/>
            <a:ext cx="6096000" cy="2145203"/>
          </a:xfrm>
        </p:spPr>
        <p:txBody>
          <a:bodyPr anchor="ctr" anchorCtr="0"/>
          <a:lstStyle>
            <a:lvl1pPr algn="ctr" defTabSz="914400" rtl="0" eaLnBrk="1" latinLnBrk="0" hangingPunct="1">
              <a:lnSpc>
                <a:spcPct val="90000"/>
              </a:lnSpc>
              <a:spcBef>
                <a:spcPts val="2400"/>
              </a:spcBef>
              <a:spcAft>
                <a:spcPts val="6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spcBef>
                <a:spcPts val="0"/>
              </a:spcBef>
              <a:spcAft>
                <a:spcPts val="600"/>
              </a:spcAft>
              <a:defRPr sz="2800"/>
            </a:lvl2pPr>
            <a:lvl3pPr algn="ctr">
              <a:spcBef>
                <a:spcPts val="0"/>
              </a:spcBef>
              <a:spcAft>
                <a:spcPts val="600"/>
              </a:spcAft>
              <a:defRPr lang="en-US" sz="2400" b="0" kern="1200" dirty="0">
                <a:solidFill>
                  <a:schemeClr val="tx1">
                    <a:lumMod val="85000"/>
                    <a:lumOff val="15000"/>
                  </a:schemeClr>
                </a:solidFill>
                <a:latin typeface="+mn-lt"/>
                <a:ea typeface="+mn-ea"/>
                <a:cs typeface="+mn-cs"/>
              </a:defRPr>
            </a:lvl3pPr>
            <a:lvl4pPr algn="ctr">
              <a:spcBef>
                <a:spcPts val="0"/>
              </a:spcBef>
              <a:spcAft>
                <a:spcPts val="600"/>
              </a:spcAft>
              <a:defRPr sz="2000" b="1"/>
            </a:lvl4pPr>
            <a:lvl5pPr algn="ctr">
              <a:spcBef>
                <a:spcPts val="0"/>
              </a:spcBef>
              <a:spcAft>
                <a:spcPts val="600"/>
              </a:spcAft>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DIVIDER with number">
    <p:bg>
      <p:bgPr>
        <a:solidFill>
          <a:schemeClr val="tx2"/>
        </a:solidFill>
        <a:effectLst/>
      </p:bgPr>
    </p:bg>
    <p:spTree>
      <p:nvGrpSpPr>
        <p:cNvPr id="1" name=""/>
        <p:cNvGrpSpPr/>
        <p:nvPr/>
      </p:nvGrpSpPr>
      <p:grpSpPr>
        <a:xfrm>
          <a:off x="0" y="0"/>
          <a:ext cx="0" cy="0"/>
          <a:chOff x="0" y="0"/>
          <a:chExt cx="0" cy="0"/>
        </a:xfrm>
      </p:grpSpPr>
      <p:sp>
        <p:nvSpPr>
          <p:cNvPr id="19" name="Freeform: Shape 18"/>
          <p:cNvSpPr/>
          <p:nvPr userDrawn="1"/>
        </p:nvSpPr>
        <p:spPr>
          <a:xfrm>
            <a:off x="3803737" y="-65233"/>
            <a:ext cx="4584526" cy="2297766"/>
          </a:xfrm>
          <a:custGeom>
            <a:avLst/>
            <a:gdLst>
              <a:gd name="connsiteX0" fmla="*/ 278 w 4584526"/>
              <a:gd name="connsiteY0" fmla="*/ 0 h 2297766"/>
              <a:gd name="connsiteX1" fmla="*/ 4584248 w 4584526"/>
              <a:gd name="connsiteY1" fmla="*/ 0 h 2297766"/>
              <a:gd name="connsiteX2" fmla="*/ 4584526 w 4584526"/>
              <a:gd name="connsiteY2" fmla="*/ 5503 h 2297766"/>
              <a:gd name="connsiteX3" fmla="*/ 2292263 w 4584526"/>
              <a:gd name="connsiteY3" fmla="*/ 2297766 h 2297766"/>
              <a:gd name="connsiteX4" fmla="*/ 0 w 4584526"/>
              <a:gd name="connsiteY4" fmla="*/ 5503 h 2297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84526" h="2297766">
                <a:moveTo>
                  <a:pt x="278" y="0"/>
                </a:moveTo>
                <a:lnTo>
                  <a:pt x="4584248" y="0"/>
                </a:lnTo>
                <a:lnTo>
                  <a:pt x="4584526" y="5503"/>
                </a:lnTo>
                <a:cubicBezTo>
                  <a:pt x="4584526" y="1271485"/>
                  <a:pt x="3558245" y="2297766"/>
                  <a:pt x="2292263" y="2297766"/>
                </a:cubicBezTo>
                <a:cubicBezTo>
                  <a:pt x="1026281" y="2297766"/>
                  <a:pt x="0" y="1271485"/>
                  <a:pt x="0" y="5503"/>
                </a:cubicBezTo>
                <a:close/>
              </a:path>
            </a:pathLst>
          </a:custGeom>
          <a:solidFill>
            <a:srgbClr val="000000"/>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FFFFFF"/>
              </a:solidFill>
              <a:effectLst/>
              <a:uLnTx/>
              <a:uFillTx/>
              <a:latin typeface="Segoe UI" panose="020B0502040204020203"/>
              <a:ea typeface="+mn-ea"/>
              <a:cs typeface="+mn-cs"/>
            </a:endParaRPr>
          </a:p>
        </p:txBody>
      </p:sp>
      <p:sp>
        <p:nvSpPr>
          <p:cNvPr id="17" name="Footer Placeholder 4"/>
          <p:cNvSpPr txBox="1"/>
          <p:nvPr userDrawn="1"/>
        </p:nvSpPr>
        <p:spPr>
          <a:xfrm>
            <a:off x="4038600" y="6356350"/>
            <a:ext cx="4114800" cy="365125"/>
          </a:xfrm>
          <a:prstGeom prst="rect">
            <a:avLst/>
          </a:prstGeom>
        </p:spPr>
        <p:txBody>
          <a:bodyPr/>
          <a:lstStyle>
            <a:defPPr>
              <a:defRPr lang="en-US"/>
            </a:defPPr>
            <a:lvl1pPr marL="0" algn="l" defTabSz="914400" rtl="0" eaLnBrk="1" latinLnBrk="0" hangingPunct="1">
              <a:defRPr sz="11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100" b="0" i="0" u="none" strike="noStrike" kern="1200" cap="none" spc="0" normalizeH="0" baseline="0" noProof="0" dirty="0">
              <a:ln>
                <a:noFill/>
              </a:ln>
              <a:solidFill>
                <a:srgbClr val="FFFFFF"/>
              </a:solidFill>
              <a:effectLst/>
              <a:uLnTx/>
              <a:uFillTx/>
              <a:latin typeface="Segoe UI" panose="020B0502040204020203"/>
              <a:ea typeface="+mn-ea"/>
              <a:cs typeface="+mn-cs"/>
            </a:endParaRPr>
          </a:p>
        </p:txBody>
      </p:sp>
      <p:sp>
        <p:nvSpPr>
          <p:cNvPr id="3" name="Title 2"/>
          <p:cNvSpPr>
            <a:spLocks noGrp="1"/>
          </p:cNvSpPr>
          <p:nvPr>
            <p:ph type="title" hasCustomPrompt="1"/>
          </p:nvPr>
        </p:nvSpPr>
        <p:spPr>
          <a:xfrm>
            <a:off x="302995" y="3383280"/>
            <a:ext cx="11660405" cy="625641"/>
          </a:xfrm>
          <a:prstGeom prst="rect">
            <a:avLst/>
          </a:prstGeom>
        </p:spPr>
        <p:txBody>
          <a:bodyPr vert="horz" lIns="457200" tIns="45720" rIns="457200" bIns="45720" rtlCol="0" anchor="b">
            <a:noAutofit/>
          </a:bodyPr>
          <a:lstStyle>
            <a:lvl1pPr algn="ctr" defTabSz="914400" rtl="0" eaLnBrk="1" latinLnBrk="0" hangingPunct="1">
              <a:lnSpc>
                <a:spcPct val="90000"/>
              </a:lnSpc>
              <a:spcBef>
                <a:spcPct val="0"/>
              </a:spcBef>
              <a:buNone/>
              <a:defRPr lang="en-US" sz="4800" b="1" i="0" kern="1200" spc="40" baseline="0" dirty="0">
                <a:gradFill>
                  <a:gsLst>
                    <a:gs pos="0">
                      <a:schemeClr val="accent1">
                        <a:lumMod val="5000"/>
                        <a:lumOff val="95000"/>
                      </a:schemeClr>
                    </a:gs>
                    <a:gs pos="100000">
                      <a:schemeClr val="bg1"/>
                    </a:gs>
                  </a:gsLst>
                  <a:lin ang="5400000" scaled="1"/>
                </a:gradFill>
                <a:latin typeface="+mn-lt"/>
                <a:ea typeface="+mn-ea"/>
                <a:cs typeface="Segoe UI Semilight" panose="020B0402040204020203" pitchFamily="34" charset="0"/>
              </a:defRPr>
            </a:lvl1pPr>
          </a:lstStyle>
          <a:p>
            <a:pPr marL="0" marR="0" lvl="0" indent="0" fontAlgn="auto">
              <a:spcAft>
                <a:spcPts val="0"/>
              </a:spcAft>
              <a:buClrTx/>
              <a:buSzTx/>
              <a:buFontTx/>
            </a:pPr>
            <a:r>
              <a:rPr lang="en-US" dirty="0"/>
              <a:t>CLICK TO EDIT MASTER TITLE STYLE</a:t>
            </a:r>
          </a:p>
        </p:txBody>
      </p:sp>
      <p:sp>
        <p:nvSpPr>
          <p:cNvPr id="22" name="Text Placeholder 3"/>
          <p:cNvSpPr>
            <a:spLocks noGrp="1"/>
          </p:cNvSpPr>
          <p:nvPr>
            <p:ph type="body" sz="quarter" idx="10" hasCustomPrompt="1"/>
          </p:nvPr>
        </p:nvSpPr>
        <p:spPr>
          <a:xfrm>
            <a:off x="3923323" y="186061"/>
            <a:ext cx="4376615" cy="627351"/>
          </a:xfrm>
        </p:spPr>
        <p:txBody>
          <a:bodyPr/>
          <a:lstStyle>
            <a:lvl1pPr algn="ctr">
              <a:defRPr sz="2000">
                <a:solidFill>
                  <a:schemeClr val="bg1"/>
                </a:solidFill>
              </a:defRPr>
            </a:lvl1pPr>
            <a:lvl2pPr algn="ctr">
              <a:defRPr sz="1400">
                <a:solidFill>
                  <a:schemeClr val="bg1"/>
                </a:solidFill>
              </a:defRPr>
            </a:lvl2pPr>
            <a:lvl3pPr algn="ctr">
              <a:defRPr>
                <a:solidFill>
                  <a:schemeClr val="bg1"/>
                </a:solidFill>
              </a:defRPr>
            </a:lvl3pPr>
            <a:lvl4pPr algn="ctr">
              <a:defRPr>
                <a:solidFill>
                  <a:schemeClr val="bg1"/>
                </a:solidFill>
              </a:defRPr>
            </a:lvl4pPr>
            <a:lvl5pPr>
              <a:defRPr>
                <a:solidFill>
                  <a:schemeClr val="bg1"/>
                </a:solidFill>
              </a:defRPr>
            </a:lvl5pPr>
          </a:lstStyle>
          <a:p>
            <a:pPr lvl="0"/>
            <a:r>
              <a:rPr lang="en-US" dirty="0"/>
              <a:t>Add Your Section Title Here</a:t>
            </a:r>
          </a:p>
          <a:p>
            <a:pPr lvl="1"/>
            <a:r>
              <a:rPr lang="en-US" dirty="0"/>
              <a:t>1</a:t>
            </a:r>
          </a:p>
        </p:txBody>
      </p:sp>
      <p:sp>
        <p:nvSpPr>
          <p:cNvPr id="23" name="Text Placeholder 3"/>
          <p:cNvSpPr>
            <a:spLocks noGrp="1"/>
          </p:cNvSpPr>
          <p:nvPr>
            <p:ph type="body" sz="quarter" idx="11" hasCustomPrompt="1"/>
          </p:nvPr>
        </p:nvSpPr>
        <p:spPr>
          <a:xfrm>
            <a:off x="304801" y="4206240"/>
            <a:ext cx="11658600" cy="424732"/>
          </a:xfrm>
        </p:spPr>
        <p:txBody>
          <a:bodyPr lIns="457200" rIns="457200"/>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kumimoji="0" lang="en-US" sz="2400" b="0" i="0" u="none" strike="noStrike" kern="1200" cap="none" spc="0" normalizeH="0" baseline="0">
                <a:ln>
                  <a:noFill/>
                </a:ln>
                <a:solidFill>
                  <a:srgbClr val="FFFFFF">
                    <a:lumMod val="85000"/>
                    <a:lumOff val="15000"/>
                  </a:srgbClr>
                </a:solidFill>
                <a:effectLst/>
                <a:uLnTx/>
                <a:uFillTx/>
                <a:latin typeface="Segoe UI Semilight" panose="020B0402040204020203" pitchFamily="34" charset="0"/>
                <a:ea typeface="+mn-ea"/>
                <a:cs typeface="Segoe UI Semilight" panose="020B04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en-US" sz="2400" b="0" i="0" u="none" strike="noStrike" kern="1200" cap="none" spc="0" normalizeH="0" baseline="0" noProof="0" dirty="0">
                <a:ln>
                  <a:noFill/>
                </a:ln>
                <a:solidFill>
                  <a:srgbClr val="FFFFFF">
                    <a:lumMod val="85000"/>
                    <a:lumOff val="15000"/>
                  </a:srgbClr>
                </a:solidFill>
                <a:effectLst/>
                <a:uLnTx/>
                <a:uFillTx/>
                <a:latin typeface="Segoe UI Semilight" panose="020B0402040204020203" pitchFamily="34" charset="0"/>
                <a:ea typeface="+mn-ea"/>
                <a:cs typeface="Segoe UI Semilight" panose="020B0402040204020203" pitchFamily="34" charset="0"/>
              </a:rPr>
              <a:t>Add a short summary sentence here about title/statement above</a:t>
            </a:r>
          </a:p>
        </p:txBody>
      </p:sp>
      <p:sp>
        <p:nvSpPr>
          <p:cNvPr id="6" name="Text Placeholder 5"/>
          <p:cNvSpPr>
            <a:spLocks noGrp="1"/>
          </p:cNvSpPr>
          <p:nvPr>
            <p:ph type="body" sz="quarter" idx="12" hasCustomPrompt="1"/>
          </p:nvPr>
        </p:nvSpPr>
        <p:spPr>
          <a:xfrm>
            <a:off x="5737094" y="1007413"/>
            <a:ext cx="792205" cy="1200329"/>
          </a:xfrm>
        </p:spPr>
        <p:txBody>
          <a:bodyPr wrap="none" anchor="ctr"/>
          <a:lstStyle>
            <a:lvl1pPr algn="ctr">
              <a:defRPr kumimoji="0" lang="en-US" sz="8000" b="1" i="0" u="none" strike="noStrike" kern="1200" cap="none" spc="0" normalizeH="0" baseline="0" dirty="0">
                <a:ln>
                  <a:noFill/>
                </a:ln>
                <a:solidFill>
                  <a:schemeClr val="accent4"/>
                </a:solidFill>
                <a:effectLst/>
                <a:uLnTx/>
                <a:uFillTx/>
                <a:latin typeface="Segoe UI" panose="020B0502040204020203" pitchFamily="34" charset="0"/>
                <a:ea typeface="+mn-ea"/>
                <a:cs typeface="Segoe UI" panose="020B0502040204020203" pitchFamily="34" charset="0"/>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3_50-50 Left Photo Layout with text">
    <p:spTree>
      <p:nvGrpSpPr>
        <p:cNvPr id="1" name=""/>
        <p:cNvGrpSpPr/>
        <p:nvPr/>
      </p:nvGrpSpPr>
      <p:grpSpPr>
        <a:xfrm>
          <a:off x="0" y="0"/>
          <a:ext cx="0" cy="0"/>
          <a:chOff x="0" y="0"/>
          <a:chExt cx="0" cy="0"/>
        </a:xfrm>
      </p:grpSpPr>
      <p:sp>
        <p:nvSpPr>
          <p:cNvPr id="10" name="Picture Placeholder 9"/>
          <p:cNvSpPr>
            <a:spLocks noGrp="1"/>
          </p:cNvSpPr>
          <p:nvPr>
            <p:ph type="pic" sz="quarter" idx="12" hasCustomPrompt="1"/>
          </p:nvPr>
        </p:nvSpPr>
        <p:spPr>
          <a:xfrm>
            <a:off x="0" y="0"/>
            <a:ext cx="12190413" cy="6858000"/>
          </a:xfrm>
          <a:blipFill>
            <a:blip r:embed="rId2"/>
            <a:stretch>
              <a:fillRect/>
            </a:stretch>
          </a:blipFill>
        </p:spPr>
        <p:txBody>
          <a:bodyPr anchor="ctr" anchorCtr="0">
            <a:noAutofit/>
          </a:bodyPr>
          <a:lstStyle>
            <a:lvl1pPr algn="r">
              <a:defRPr baseline="0"/>
            </a:lvl1pPr>
          </a:lstStyle>
          <a:p>
            <a:r>
              <a:rPr lang="en-US" dirty="0"/>
              <a:t>Full Bleed Picture</a:t>
            </a:r>
          </a:p>
        </p:txBody>
      </p:sp>
      <p:sp>
        <p:nvSpPr>
          <p:cNvPr id="7"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1" name="Text Placeholder 6"/>
          <p:cNvSpPr>
            <a:spLocks noGrp="1"/>
          </p:cNvSpPr>
          <p:nvPr>
            <p:ph type="body" sz="quarter" idx="11"/>
          </p:nvPr>
        </p:nvSpPr>
        <p:spPr>
          <a:xfrm>
            <a:off x="304800" y="3429000"/>
            <a:ext cx="5960269"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2"/>
          <p:cNvSpPr>
            <a:spLocks noGrp="1"/>
          </p:cNvSpPr>
          <p:nvPr>
            <p:ph type="body" sz="quarter" idx="19" hasCustomPrompt="1"/>
          </p:nvPr>
        </p:nvSpPr>
        <p:spPr>
          <a:xfrm>
            <a:off x="304800" y="1554164"/>
            <a:ext cx="5875734" cy="535531"/>
          </a:xfrm>
        </p:spPr>
        <p:txBody>
          <a:bodyPr/>
          <a:lstStyle>
            <a:lvl1pPr algn="ctr">
              <a:defRPr sz="3600" b="0">
                <a:latin typeface="+mj-lt"/>
              </a:defRPr>
            </a:lvl1pPr>
            <a:lvl2pPr marL="0" indent="0" algn="ctr" defTabSz="914400" rtl="0" eaLnBrk="1" latinLnBrk="0" hangingPunct="1">
              <a:lnSpc>
                <a:spcPct val="90000"/>
              </a:lnSpc>
              <a:spcBef>
                <a:spcPts val="500"/>
              </a:spcBef>
              <a:buFont typeface="Arial" panose="020B0604020202020204" pitchFamily="34" charset="0"/>
              <a:buNone/>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1" indent="0" algn="ctr" defTabSz="914400" rtl="0" eaLnBrk="1" latinLnBrk="0" hangingPunct="1">
              <a:lnSpc>
                <a:spcPct val="90000"/>
              </a:lnSpc>
              <a:spcBef>
                <a:spcPts val="500"/>
              </a:spcBef>
              <a:buFont typeface="Arial" panose="020B0604020202020204" pitchFamily="34" charset="0"/>
              <a:buNone/>
            </a:pPr>
            <a:r>
              <a:rPr lang="en-US" dirty="0"/>
              <a:t>Headline</a:t>
            </a:r>
          </a:p>
        </p:txBody>
      </p:sp>
      <p:sp>
        <p:nvSpPr>
          <p:cNvPr id="13"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bg1"/>
                </a:solidFill>
              </a:defRPr>
            </a:lvl1pPr>
          </a:lstStyle>
          <a:p>
            <a:fld id="{4997E989-D798-4C62-8E93-3D2D613C2488}" type="slidenum">
              <a:rPr lang="en-US" smtClean="0"/>
              <a:t>‹#›</a:t>
            </a:fld>
            <a:endParaRPr 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Callout with small Non-bulleted">
    <p:spTree>
      <p:nvGrpSpPr>
        <p:cNvPr id="1" name=""/>
        <p:cNvGrpSpPr/>
        <p:nvPr/>
      </p:nvGrpSpPr>
      <p:grpSpPr>
        <a:xfrm>
          <a:off x="0" y="0"/>
          <a:ext cx="0" cy="0"/>
          <a:chOff x="0" y="0"/>
          <a:chExt cx="0" cy="0"/>
        </a:xfrm>
      </p:grpSpPr>
      <p:sp>
        <p:nvSpPr>
          <p:cNvPr id="10" name="Rectangle 9"/>
          <p:cNvSpPr/>
          <p:nvPr userDrawn="1"/>
        </p:nvSpPr>
        <p:spPr>
          <a:xfrm>
            <a:off x="0" y="0"/>
            <a:ext cx="12192000" cy="297484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 Placeholder 3"/>
          <p:cNvSpPr>
            <a:spLocks noGrp="1"/>
          </p:cNvSpPr>
          <p:nvPr>
            <p:ph type="body" sz="quarter" idx="10" hasCustomPrompt="1"/>
          </p:nvPr>
        </p:nvSpPr>
        <p:spPr>
          <a:xfrm>
            <a:off x="269240" y="3367878"/>
            <a:ext cx="5192775" cy="1830245"/>
          </a:xfrm>
        </p:spPr>
        <p:txBody>
          <a:bodyPr wrap="square">
            <a:spAutoFit/>
          </a:bodyPr>
          <a:lstStyle>
            <a:lvl1pPr marL="0" marR="0" indent="0" algn="l" defTabSz="914400" rtl="0" eaLnBrk="1" fontAlgn="auto" latinLnBrk="0" hangingPunct="1">
              <a:lnSpc>
                <a:spcPct val="90000"/>
              </a:lnSpc>
              <a:spcBef>
                <a:spcPts val="1200"/>
              </a:spcBef>
              <a:spcAft>
                <a:spcPts val="0"/>
              </a:spcAft>
              <a:buClr>
                <a:schemeClr val="tx1"/>
              </a:buClr>
              <a:buSzPct val="90000"/>
              <a:buFont typeface="Wingdings" panose="05000000000000000000" pitchFamily="2" charset="2"/>
              <a:buNone/>
              <a:defRPr lang="en-US" sz="3135" kern="1200" spc="0" baseline="0" dirty="0">
                <a:gradFill>
                  <a:gsLst>
                    <a:gs pos="1250">
                      <a:schemeClr val="tx2"/>
                    </a:gs>
                    <a:gs pos="99000">
                      <a:schemeClr val="tx2"/>
                    </a:gs>
                  </a:gsLst>
                  <a:lin ang="5400000" scaled="0"/>
                </a:gradFill>
                <a:latin typeface="+mj-lt"/>
                <a:ea typeface="+mn-ea"/>
                <a:cs typeface="+mn-cs"/>
              </a:defRPr>
            </a:lvl1pPr>
            <a:lvl2pPr marL="0" indent="0">
              <a:buNone/>
              <a:defRPr sz="1960"/>
            </a:lvl2pPr>
            <a:lvl3pPr marL="227330" indent="0">
              <a:buNone/>
              <a:defRPr sz="1960"/>
            </a:lvl3pPr>
            <a:lvl4pPr marL="451485" indent="0">
              <a:buNone/>
              <a:defRPr/>
            </a:lvl4pPr>
            <a:lvl5pPr marL="672465" indent="0">
              <a:buNone/>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253316" y="3503950"/>
            <a:ext cx="5671764" cy="1705723"/>
          </a:xfrm>
        </p:spPr>
        <p:txBody>
          <a:bodyPr/>
          <a:lstStyle>
            <a:lvl1pPr marL="0" indent="0" algn="l">
              <a:buNone/>
              <a:defRPr sz="1960">
                <a:latin typeface="+mn-lt"/>
              </a:defRPr>
            </a:lvl1pPr>
            <a:lvl2pPr marL="0" indent="0" algn="l">
              <a:buNone/>
              <a:defRPr sz="1765">
                <a:latin typeface="+mn-lt"/>
              </a:defRPr>
            </a:lvl2pPr>
            <a:lvl3pPr marL="0" indent="0" algn="l">
              <a:buNone/>
              <a:defRPr sz="1570">
                <a:latin typeface="+mn-lt"/>
              </a:defRPr>
            </a:lvl3pPr>
            <a:lvl4pPr marL="0" indent="0" algn="l">
              <a:buNone/>
              <a:defRPr sz="1370">
                <a:latin typeface="+mn-lt"/>
              </a:defRPr>
            </a:lvl4pPr>
            <a:lvl5pPr marL="0" indent="0" algn="l">
              <a:buNone/>
              <a:defRPr sz="137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Picture Placeholder 2"/>
          <p:cNvSpPr>
            <a:spLocks noGrp="1"/>
          </p:cNvSpPr>
          <p:nvPr>
            <p:ph type="pic" sz="quarter" idx="12"/>
          </p:nvPr>
        </p:nvSpPr>
        <p:spPr>
          <a:xfrm>
            <a:off x="0" y="0"/>
            <a:ext cx="12192000" cy="2974848"/>
          </a:xfrm>
          <a:blipFill>
            <a:blip r:embed="rId2"/>
            <a:srcRect/>
            <a:stretch>
              <a:fillRect t="-65721" r="-4798" b="-46455"/>
            </a:stretch>
          </a:blipFill>
        </p:spPr>
        <p:txBody>
          <a:bodyPr anchor="ctr" anchorCtr="0">
            <a:noAutofit/>
          </a:bodyPr>
          <a:lstStyle/>
          <a:p>
            <a:r>
              <a:rPr lang="en-US"/>
              <a:t>Click icon to add picture</a:t>
            </a:r>
            <a:endParaRPr lang="en-US" dirty="0"/>
          </a:p>
        </p:txBody>
      </p:sp>
      <p:sp>
        <p:nvSpPr>
          <p:cNvPr id="2" name="Title 1"/>
          <p:cNvSpPr>
            <a:spLocks noGrp="1"/>
          </p:cNvSpPr>
          <p:nvPr>
            <p:ph type="title"/>
          </p:nvPr>
        </p:nvSpPr>
        <p:spPr/>
        <p:txBody>
          <a:bodyPr/>
          <a:lstStyle/>
          <a:p>
            <a:r>
              <a:rPr lang="en-US"/>
              <a:t>Click to edit Master title style</a:t>
            </a:r>
            <a:endParaRPr lang="en-US" dirty="0"/>
          </a:p>
        </p:txBody>
      </p:sp>
      <p:sp>
        <p:nvSpPr>
          <p:cNvPr id="11"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7" name="Picture Placeholder 6"/>
          <p:cNvSpPr>
            <a:spLocks noGrp="1" noChangeAspect="1"/>
          </p:cNvSpPr>
          <p:nvPr>
            <p:ph type="pic" sz="quarter" idx="14"/>
          </p:nvPr>
        </p:nvSpPr>
        <p:spPr>
          <a:xfrm>
            <a:off x="0" y="0"/>
            <a:ext cx="12192000" cy="6858000"/>
          </a:xfrm>
        </p:spPr>
        <p:txBody>
          <a:bodyPr lIns="91440">
            <a:noAutofit/>
          </a:bodyPr>
          <a:lstStyle>
            <a:lvl1pPr algn="ctr">
              <a:defRPr/>
            </a:lvl1pPr>
          </a:lstStyle>
          <a:p>
            <a:r>
              <a:rPr lang="en-US" baseline="0"/>
              <a:t>Click icon to add picture</a:t>
            </a:r>
            <a:endParaRPr lang="en-US" dirty="0"/>
          </a:p>
        </p:txBody>
      </p:sp>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dirty="0"/>
          </a:p>
        </p:txBody>
      </p:sp>
      <p:sp>
        <p:nvSpPr>
          <p:cNvPr id="2" name="Title 1"/>
          <p:cNvSpPr>
            <a:spLocks noGrp="1"/>
          </p:cNvSpPr>
          <p:nvPr>
            <p:ph type="title" hasCustomPrompt="1"/>
          </p:nvPr>
        </p:nvSpPr>
        <p:spPr>
          <a:xfrm>
            <a:off x="966652" y="2567613"/>
            <a:ext cx="8804365" cy="1403495"/>
          </a:xfrm>
          <a:prstGeom prst="rect">
            <a:avLst/>
          </a:prstGeom>
        </p:spPr>
        <p:txBody>
          <a:bodyPr/>
          <a:lstStyle>
            <a:lvl1pPr algn="l">
              <a:defRPr lang="en-US" sz="8800" b="1" i="0" kern="1200" spc="100" dirty="0">
                <a:gradFill>
                  <a:gsLst>
                    <a:gs pos="0">
                      <a:schemeClr val="accent1">
                        <a:lumMod val="5000"/>
                        <a:lumOff val="95000"/>
                      </a:schemeClr>
                    </a:gs>
                    <a:gs pos="100000">
                      <a:srgbClr val="FFFFFF"/>
                    </a:gs>
                  </a:gsLst>
                  <a:lin ang="5400000" scaled="1"/>
                </a:gradFill>
                <a:latin typeface="+mn-lt"/>
                <a:ea typeface="+mn-ea"/>
                <a:cs typeface="Segoe UI Semilight" panose="020B0402040204020203" pitchFamily="34" charset="0"/>
              </a:defRPr>
            </a:lvl1pPr>
          </a:lstStyle>
          <a:p>
            <a:r>
              <a:rPr lang="en-US" dirty="0"/>
              <a:t>CLICK TO EDIT</a:t>
            </a:r>
          </a:p>
        </p:txBody>
      </p:sp>
      <p:sp>
        <p:nvSpPr>
          <p:cNvPr id="5" name="Text Placeholder 4"/>
          <p:cNvSpPr>
            <a:spLocks noGrp="1"/>
          </p:cNvSpPr>
          <p:nvPr>
            <p:ph type="body" sz="quarter" idx="13" hasCustomPrompt="1"/>
          </p:nvPr>
        </p:nvSpPr>
        <p:spPr>
          <a:xfrm>
            <a:off x="1581150" y="3971108"/>
            <a:ext cx="9461500" cy="757130"/>
          </a:xfrm>
        </p:spPr>
        <p:txBody>
          <a:bodyPr/>
          <a:lstStyle>
            <a:lvl1pPr algn="l">
              <a:defRPr lang="en-US" sz="4800" b="1" i="0" kern="1200" spc="300" dirty="0" smtClean="0">
                <a:gradFill>
                  <a:gsLst>
                    <a:gs pos="0">
                      <a:schemeClr val="accent1">
                        <a:lumMod val="5000"/>
                        <a:lumOff val="95000"/>
                      </a:schemeClr>
                    </a:gs>
                    <a:gs pos="100000">
                      <a:srgbClr val="FFFFFF"/>
                    </a:gs>
                  </a:gsLst>
                  <a:lin ang="5400000" scaled="1"/>
                </a:gradFill>
                <a:latin typeface="+mn-lt"/>
                <a:ea typeface="+mn-ea"/>
                <a:cs typeface="Segoe UI Semilight" panose="020B0402040204020203" pitchFamily="34" charset="0"/>
              </a:defRPr>
            </a:lvl1pPr>
            <a:lvl2pPr algn="l">
              <a:defRPr/>
            </a:lvl2pPr>
            <a:lvl3pPr algn="l">
              <a:defRPr/>
            </a:lvl3pPr>
            <a:lvl4pPr algn="l">
              <a:defRPr/>
            </a:lvl4pPr>
            <a:lvl5pPr algn="l">
              <a:defRPr/>
            </a:lvl5pPr>
          </a:lstStyle>
          <a:p>
            <a:pPr lvl="0"/>
            <a:r>
              <a:rPr lang="en-US" dirty="0"/>
              <a:t>EDIT MASTER TEXT</a:t>
            </a:r>
          </a:p>
        </p:txBody>
      </p:sp>
    </p:spTree>
  </p:cSld>
  <p:clrMapOvr>
    <a:overrideClrMapping bg1="dk1" tx1="lt1" bg2="dk2" tx2="lt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Blank with Picture">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dirty="0"/>
          </a:p>
        </p:txBody>
      </p:sp>
      <p:sp>
        <p:nvSpPr>
          <p:cNvPr id="3" name="Picture Placeholder 2"/>
          <p:cNvSpPr>
            <a:spLocks noGrp="1" noChangeAspect="1"/>
          </p:cNvSpPr>
          <p:nvPr>
            <p:ph type="pic" sz="quarter" idx="13"/>
          </p:nvPr>
        </p:nvSpPr>
        <p:spPr>
          <a:xfrm>
            <a:off x="0" y="0"/>
            <a:ext cx="12066954" cy="6858000"/>
          </a:xfrm>
        </p:spPr>
        <p:txBody>
          <a:bodyPr anchor="ctr">
            <a:noAutofit/>
          </a:bodyPr>
          <a:lstStyle>
            <a:lvl1pPr algn="ctr">
              <a:defRPr>
                <a:solidFill>
                  <a:schemeClr val="tx2"/>
                </a:solidFill>
              </a:defRPr>
            </a:lvl1pPr>
          </a:lstStyle>
          <a:p>
            <a:r>
              <a:rPr lang="en-US"/>
              <a:t>Click icon to add picture</a:t>
            </a:r>
            <a:endParaRPr 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steps">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175"/>
            <a:ext cx="12192000" cy="6851649"/>
          </a:xfrm>
          <a:prstGeom prst="rect">
            <a:avLst/>
          </a:prstGeom>
        </p:spPr>
      </p:pic>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dirty="0"/>
          </a:p>
        </p:txBody>
      </p:sp>
      <p:sp>
        <p:nvSpPr>
          <p:cNvPr id="6" name="TextBox 5">
            <a:hlinkClick r:id="rId3"/>
          </p:cNvPr>
          <p:cNvSpPr txBox="1"/>
          <p:nvPr userDrawn="1"/>
        </p:nvSpPr>
        <p:spPr>
          <a:xfrm>
            <a:off x="4961284" y="93791"/>
            <a:ext cx="2269433" cy="316517"/>
          </a:xfrm>
          <a:prstGeom prst="roundRect">
            <a:avLst>
              <a:gd name="adj" fmla="val 50000"/>
            </a:avLst>
          </a:prstGeom>
          <a:solidFill>
            <a:schemeClr val="accent4"/>
          </a:solidFill>
        </p:spPr>
        <p:txBody>
          <a:bodyPr wrap="square" lIns="0" rIns="0" rtlCol="0"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sz="1050" b="0" i="0" u="none" strike="noStrike" kern="0" cap="none" spc="0" normalizeH="0" baseline="0" noProof="0" dirty="0">
                <a:ln>
                  <a:noFill/>
                </a:ln>
                <a:solidFill>
                  <a:schemeClr val="tx1"/>
                </a:solidFill>
                <a:effectLst/>
                <a:uLnTx/>
                <a:uFillTx/>
              </a:rPr>
              <a:t>Neal Creative  | click &amp; </a:t>
            </a:r>
            <a:r>
              <a:rPr kumimoji="0" lang="en-US" sz="1050" b="1" i="0" u="none" strike="noStrike" kern="0" cap="none" spc="0" normalizeH="0" baseline="0" noProof="0" dirty="0">
                <a:ln>
                  <a:noFill/>
                </a:ln>
                <a:solidFill>
                  <a:schemeClr val="tx1"/>
                </a:solidFill>
                <a:effectLst/>
                <a:uLnTx/>
                <a:uFillTx/>
              </a:rPr>
              <a:t>Learn more</a:t>
            </a:r>
          </a:p>
        </p:txBody>
      </p:sp>
      <p:sp>
        <p:nvSpPr>
          <p:cNvPr id="7" name="TextBox 6">
            <a:hlinkClick r:id="rId4"/>
          </p:cNvPr>
          <p:cNvSpPr txBox="1"/>
          <p:nvPr userDrawn="1"/>
        </p:nvSpPr>
        <p:spPr>
          <a:xfrm>
            <a:off x="0" y="6548363"/>
            <a:ext cx="1209664" cy="346234"/>
          </a:xfrm>
          <a:prstGeom prst="roundRect">
            <a:avLst>
              <a:gd name="adj" fmla="val 50000"/>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000" dirty="0">
                <a:solidFill>
                  <a:schemeClr val="tx1"/>
                </a:solidFill>
              </a:rPr>
              <a:t>Neal Creative </a:t>
            </a:r>
            <a:r>
              <a:rPr lang="en-US" sz="900" kern="1200" dirty="0">
                <a:solidFill>
                  <a:schemeClr val="tx1"/>
                </a:solidFill>
                <a:latin typeface="+mn-lt"/>
                <a:ea typeface="+mn-ea"/>
                <a:cs typeface="+mn-cs"/>
              </a:rPr>
              <a:t>©</a:t>
            </a:r>
            <a:r>
              <a:rPr lang="en-US" sz="1000" baseline="0" dirty="0">
                <a:solidFill>
                  <a:schemeClr val="tx1"/>
                </a:solidFill>
              </a:rPr>
              <a:t> </a:t>
            </a:r>
            <a:endParaRPr lang="en-US" sz="1000" b="1" dirty="0">
              <a:solidFill>
                <a:schemeClr val="tx1"/>
              </a:solidFill>
            </a:endParaRPr>
          </a:p>
        </p:txBody>
      </p:sp>
      <p:grpSp>
        <p:nvGrpSpPr>
          <p:cNvPr id="8" name="Group 7"/>
          <p:cNvGrpSpPr/>
          <p:nvPr userDrawn="1"/>
        </p:nvGrpSpPr>
        <p:grpSpPr>
          <a:xfrm>
            <a:off x="5976075" y="3634505"/>
            <a:ext cx="1700633" cy="1798732"/>
            <a:chOff x="5976075" y="3634505"/>
            <a:chExt cx="1700633" cy="1798732"/>
          </a:xfrm>
        </p:grpSpPr>
        <p:pic>
          <p:nvPicPr>
            <p:cNvPr id="9" name="Picture 8"/>
            <p:cNvPicPr>
              <a:picLocks noChangeAspect="1"/>
            </p:cNvPicPr>
            <p:nvPr/>
          </p:nvPicPr>
          <p:blipFill rotWithShape="1">
            <a:blip r:embed="rId5" cstate="screen">
              <a:extLst>
                <a:ext uri="{28A0092B-C50C-407E-A947-70E740481C1C}">
                  <a14:useLocalDpi xmlns:a14="http://schemas.microsoft.com/office/drawing/2010/main" val="0"/>
                </a:ext>
              </a:extLst>
            </a:blip>
            <a:srcRect/>
            <a:stretch>
              <a:fillRect/>
            </a:stretch>
          </p:blipFill>
          <p:spPr>
            <a:xfrm>
              <a:off x="6061135" y="4142336"/>
              <a:ext cx="860601" cy="1290901"/>
            </a:xfrm>
            <a:prstGeom prst="rect">
              <a:avLst/>
            </a:prstGeom>
          </p:spPr>
        </p:pic>
        <p:sp>
          <p:nvSpPr>
            <p:cNvPr id="10" name="TextBox 9"/>
            <p:cNvSpPr txBox="1"/>
            <p:nvPr/>
          </p:nvSpPr>
          <p:spPr>
            <a:xfrm>
              <a:off x="5976075" y="3634505"/>
              <a:ext cx="1700633" cy="507831"/>
            </a:xfrm>
            <a:prstGeom prst="rect">
              <a:avLst/>
            </a:prstGeom>
            <a:noFill/>
          </p:spPr>
          <p:txBody>
            <a:bodyPr wrap="square" rtlCol="0">
              <a:spAutoFit/>
            </a:bodyPr>
            <a:lstStyle/>
            <a:p>
              <a:r>
                <a:rPr lang="en-US" sz="900" dirty="0">
                  <a:solidFill>
                    <a:schemeClr val="tx1">
                      <a:lumMod val="65000"/>
                      <a:lumOff val="35000"/>
                    </a:schemeClr>
                  </a:solidFill>
                </a:rPr>
                <a:t>TIP </a:t>
              </a:r>
              <a:r>
                <a:rPr lang="en-US" sz="900" dirty="0">
                  <a:solidFill>
                    <a:schemeClr val="tx1">
                      <a:lumMod val="65000"/>
                      <a:lumOff val="35000"/>
                    </a:schemeClr>
                  </a:solidFill>
                  <a:latin typeface="Calibri" panose="020F0502020204030204" pitchFamily="34" charset="0"/>
                  <a:cs typeface="Calibri" panose="020F0502020204030204" pitchFamily="34" charset="0"/>
                </a:rPr>
                <a:t>│ Use the built-in c</a:t>
              </a:r>
              <a:r>
                <a:rPr lang="en-US" sz="900" dirty="0">
                  <a:solidFill>
                    <a:schemeClr val="tx1">
                      <a:lumMod val="65000"/>
                      <a:lumOff val="35000"/>
                    </a:schemeClr>
                  </a:solidFill>
                </a:rPr>
                <a:t>olor palette with green and yellow for callouts and accents</a:t>
              </a: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1_TITLE OR TRANSITION">
    <p:bg>
      <p:bgPr>
        <a:solidFill>
          <a:schemeClr val="bg2"/>
        </a:solidFill>
        <a:effectLst/>
      </p:bgPr>
    </p:bg>
    <p:spTree>
      <p:nvGrpSpPr>
        <p:cNvPr id="1" name=""/>
        <p:cNvGrpSpPr/>
        <p:nvPr/>
      </p:nvGrpSpPr>
      <p:grpSpPr>
        <a:xfrm>
          <a:off x="0" y="0"/>
          <a:ext cx="0" cy="0"/>
          <a:chOff x="0" y="0"/>
          <a:chExt cx="0" cy="0"/>
        </a:xfrm>
      </p:grpSpPr>
      <p:sp>
        <p:nvSpPr>
          <p:cNvPr id="18" name="Oval 17"/>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19" name="Oval 18"/>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21" name="Oval 20"/>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22" name="Oval 21"/>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ysClr val="windowText" lastClr="000000"/>
              </a:solidFill>
              <a:effectLst/>
              <a:uLnTx/>
              <a:uFillTx/>
              <a:latin typeface="Segoe UI" panose="020B0502040204020203"/>
              <a:ea typeface="+mn-ea"/>
              <a:cs typeface="+mn-cs"/>
            </a:endParaRPr>
          </a:p>
        </p:txBody>
      </p:sp>
      <p:sp>
        <p:nvSpPr>
          <p:cNvPr id="2" name="Title 1"/>
          <p:cNvSpPr>
            <a:spLocks noGrp="1"/>
          </p:cNvSpPr>
          <p:nvPr>
            <p:ph type="ctrTitle" hasCustomPrompt="1"/>
          </p:nvPr>
        </p:nvSpPr>
        <p:spPr>
          <a:xfrm>
            <a:off x="1219939" y="2240230"/>
            <a:ext cx="9107555" cy="2308324"/>
          </a:xfrm>
          <a:prstGeom prst="rect">
            <a:avLst/>
          </a:prstGeom>
          <a:noFill/>
        </p:spPr>
        <p:txBody>
          <a:bodyPr anchor="b"/>
          <a:lstStyle>
            <a:lvl1pPr algn="ctr" defTabSz="914400" rtl="0" eaLnBrk="1" latinLnBrk="0" hangingPunct="1">
              <a:lnSpc>
                <a:spcPct val="90000"/>
              </a:lnSpc>
              <a:spcBef>
                <a:spcPct val="0"/>
              </a:spcBef>
              <a:buNone/>
              <a:defRPr lang="en-US" sz="8000" b="1" i="0" kern="1200" spc="-300" dirty="0">
                <a:gradFill>
                  <a:gsLst>
                    <a:gs pos="0">
                      <a:schemeClr val="accent1">
                        <a:lumMod val="5000"/>
                        <a:lumOff val="95000"/>
                      </a:schemeClr>
                    </a:gs>
                    <a:gs pos="100000">
                      <a:schemeClr val="tx1"/>
                    </a:gs>
                  </a:gsLst>
                  <a:lin ang="5400000" scaled="1"/>
                </a:gradFill>
                <a:latin typeface="+mn-lt"/>
                <a:ea typeface="+mn-ea"/>
                <a:cs typeface="Segoe UI Semilight" panose="020B0402040204020203" pitchFamily="34" charset="0"/>
              </a:defRPr>
            </a:lvl1pPr>
          </a:lstStyle>
          <a:p>
            <a:r>
              <a:rPr lang="en-US" noProof="0"/>
              <a:t>CLICK TO EDIT TITLE</a:t>
            </a:r>
          </a:p>
        </p:txBody>
      </p:sp>
      <p:sp>
        <p:nvSpPr>
          <p:cNvPr id="8" name="TextBox 7">
            <a:hlinkClick r:id="rId2"/>
          </p:cNvPr>
          <p:cNvSpPr txBox="1"/>
          <p:nvPr userDrawn="1"/>
        </p:nvSpPr>
        <p:spPr>
          <a:xfrm>
            <a:off x="191616" y="6337795"/>
            <a:ext cx="1209664" cy="346234"/>
          </a:xfrm>
          <a:prstGeom prst="roundRect">
            <a:avLst>
              <a:gd name="adj" fmla="val 50000"/>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000" noProof="0" dirty="0">
                <a:solidFill>
                  <a:schemeClr val="bg2">
                    <a:lumMod val="50000"/>
                  </a:schemeClr>
                </a:solidFill>
              </a:rPr>
              <a:t>Neal Creative </a:t>
            </a:r>
            <a:r>
              <a:rPr lang="en-US" sz="900" kern="1200" noProof="0" dirty="0">
                <a:solidFill>
                  <a:schemeClr val="bg2">
                    <a:lumMod val="50000"/>
                  </a:schemeClr>
                </a:solidFill>
                <a:latin typeface="+mn-lt"/>
                <a:ea typeface="+mn-ea"/>
                <a:cs typeface="+mn-cs"/>
              </a:rPr>
              <a:t>©</a:t>
            </a:r>
            <a:r>
              <a:rPr lang="en-US" sz="1000" baseline="0" noProof="0" dirty="0">
                <a:solidFill>
                  <a:schemeClr val="bg2">
                    <a:lumMod val="50000"/>
                  </a:schemeClr>
                </a:solidFill>
              </a:rPr>
              <a:t> </a:t>
            </a:r>
            <a:endParaRPr lang="en-US" sz="1000" b="1" noProof="0" dirty="0">
              <a:solidFill>
                <a:schemeClr val="bg2">
                  <a:lumMod val="50000"/>
                </a:schemeClr>
              </a:solidFill>
            </a:endParaRP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par>
                                <p:cTn id="10" presetID="10" presetClass="exit" presetSubtype="0" fill="hold" grpId="1" nodeType="withEffect">
                                  <p:stCondLst>
                                    <p:cond delay="250"/>
                                  </p:stCondLst>
                                  <p:childTnLst>
                                    <p:animEffect transition="out" filter="fade">
                                      <p:cBhvr>
                                        <p:cTn id="11" dur="500"/>
                                        <p:tgtEl>
                                          <p:spTgt spid="18"/>
                                        </p:tgtEl>
                                      </p:cBhvr>
                                    </p:animEffect>
                                    <p:set>
                                      <p:cBhvr>
                                        <p:cTn id="12" dur="1" fill="hold">
                                          <p:stCondLst>
                                            <p:cond delay="499"/>
                                          </p:stCondLst>
                                        </p:cTn>
                                        <p:tgtEl>
                                          <p:spTgt spid="18"/>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9"/>
                                        </p:tgtEl>
                                        <p:attrNameLst>
                                          <p:attrName>style.visibility</p:attrName>
                                        </p:attrNameLst>
                                      </p:cBhvr>
                                      <p:to>
                                        <p:strVal val="visible"/>
                                      </p:to>
                                    </p:set>
                                    <p:anim calcmode="lin" valueType="num">
                                      <p:cBhvr>
                                        <p:cTn id="15" dur="500" fill="hold"/>
                                        <p:tgtEl>
                                          <p:spTgt spid="19"/>
                                        </p:tgtEl>
                                        <p:attrNameLst>
                                          <p:attrName>ppt_w</p:attrName>
                                        </p:attrNameLst>
                                      </p:cBhvr>
                                      <p:tavLst>
                                        <p:tav tm="0">
                                          <p:val>
                                            <p:fltVal val="0"/>
                                          </p:val>
                                        </p:tav>
                                        <p:tav tm="100000">
                                          <p:val>
                                            <p:strVal val="#ppt_w"/>
                                          </p:val>
                                        </p:tav>
                                      </p:tavLst>
                                    </p:anim>
                                    <p:anim calcmode="lin" valueType="num">
                                      <p:cBhvr>
                                        <p:cTn id="16" dur="500" fill="hold"/>
                                        <p:tgtEl>
                                          <p:spTgt spid="19"/>
                                        </p:tgtEl>
                                        <p:attrNameLst>
                                          <p:attrName>ppt_h</p:attrName>
                                        </p:attrNameLst>
                                      </p:cBhvr>
                                      <p:tavLst>
                                        <p:tav tm="0">
                                          <p:val>
                                            <p:fltVal val="0"/>
                                          </p:val>
                                        </p:tav>
                                        <p:tav tm="100000">
                                          <p:val>
                                            <p:strVal val="#ppt_h"/>
                                          </p:val>
                                        </p:tav>
                                      </p:tavLst>
                                    </p:anim>
                                    <p:animEffect transition="in" filter="fade">
                                      <p:cBhvr>
                                        <p:cTn id="17" dur="500"/>
                                        <p:tgtEl>
                                          <p:spTgt spid="19"/>
                                        </p:tgtEl>
                                      </p:cBhvr>
                                    </p:animEffect>
                                  </p:childTnLst>
                                </p:cTn>
                              </p:par>
                              <p:par>
                                <p:cTn id="18" presetID="10" presetClass="exit" presetSubtype="0" fill="hold" grpId="1" nodeType="withEffect">
                                  <p:stCondLst>
                                    <p:cond delay="500"/>
                                  </p:stCondLst>
                                  <p:childTnLst>
                                    <p:animEffect transition="out" filter="fade">
                                      <p:cBhvr>
                                        <p:cTn id="19" dur="500"/>
                                        <p:tgtEl>
                                          <p:spTgt spid="19"/>
                                        </p:tgtEl>
                                      </p:cBhvr>
                                    </p:animEffect>
                                    <p:set>
                                      <p:cBhvr>
                                        <p:cTn id="20" dur="1" fill="hold">
                                          <p:stCondLst>
                                            <p:cond delay="499"/>
                                          </p:stCondLst>
                                        </p:cTn>
                                        <p:tgtEl>
                                          <p:spTgt spid="19"/>
                                        </p:tgtEl>
                                        <p:attrNameLst>
                                          <p:attrName>style.visibility</p:attrName>
                                        </p:attrNameLst>
                                      </p:cBhvr>
                                      <p:to>
                                        <p:strVal val="hidden"/>
                                      </p:to>
                                    </p:set>
                                  </p:childTnLst>
                                </p:cTn>
                              </p:par>
                              <p:par>
                                <p:cTn id="21" presetID="53" presetClass="entr" presetSubtype="16"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par>
                                <p:cTn id="26" presetID="10" presetClass="exit" presetSubtype="0" fill="hold" grpId="1" nodeType="withEffect">
                                  <p:stCondLst>
                                    <p:cond delay="250"/>
                                  </p:stCondLst>
                                  <p:childTnLst>
                                    <p:animEffect transition="out" filter="fade">
                                      <p:cBhvr>
                                        <p:cTn id="27" dur="500"/>
                                        <p:tgtEl>
                                          <p:spTgt spid="21"/>
                                        </p:tgtEl>
                                      </p:cBhvr>
                                    </p:animEffect>
                                    <p:set>
                                      <p:cBhvr>
                                        <p:cTn id="28" dur="1" fill="hold">
                                          <p:stCondLst>
                                            <p:cond delay="499"/>
                                          </p:stCondLst>
                                        </p:cTn>
                                        <p:tgtEl>
                                          <p:spTgt spid="21"/>
                                        </p:tgtEl>
                                        <p:attrNameLst>
                                          <p:attrName>style.visibility</p:attrName>
                                        </p:attrNameLst>
                                      </p:cBhvr>
                                      <p:to>
                                        <p:strVal val="hidden"/>
                                      </p:to>
                                    </p:set>
                                  </p:childTnLst>
                                </p:cTn>
                              </p:par>
                              <p:par>
                                <p:cTn id="29" presetID="53" presetClass="entr" presetSubtype="16" fill="hold" grpId="0" nodeType="withEffect">
                                  <p:stCondLst>
                                    <p:cond delay="250"/>
                                  </p:stCondLst>
                                  <p:childTnLst>
                                    <p:set>
                                      <p:cBhvr>
                                        <p:cTn id="30" dur="1" fill="hold">
                                          <p:stCondLst>
                                            <p:cond delay="0"/>
                                          </p:stCondLst>
                                        </p:cTn>
                                        <p:tgtEl>
                                          <p:spTgt spid="22"/>
                                        </p:tgtEl>
                                        <p:attrNameLst>
                                          <p:attrName>style.visibility</p:attrName>
                                        </p:attrNameLst>
                                      </p:cBhvr>
                                      <p:to>
                                        <p:strVal val="visible"/>
                                      </p:to>
                                    </p:set>
                                    <p:anim calcmode="lin" valueType="num">
                                      <p:cBhvr>
                                        <p:cTn id="31" dur="500" fill="hold"/>
                                        <p:tgtEl>
                                          <p:spTgt spid="22"/>
                                        </p:tgtEl>
                                        <p:attrNameLst>
                                          <p:attrName>ppt_w</p:attrName>
                                        </p:attrNameLst>
                                      </p:cBhvr>
                                      <p:tavLst>
                                        <p:tav tm="0">
                                          <p:val>
                                            <p:fltVal val="0"/>
                                          </p:val>
                                        </p:tav>
                                        <p:tav tm="100000">
                                          <p:val>
                                            <p:strVal val="#ppt_w"/>
                                          </p:val>
                                        </p:tav>
                                      </p:tavLst>
                                    </p:anim>
                                    <p:anim calcmode="lin" valueType="num">
                                      <p:cBhvr>
                                        <p:cTn id="32" dur="500" fill="hold"/>
                                        <p:tgtEl>
                                          <p:spTgt spid="22"/>
                                        </p:tgtEl>
                                        <p:attrNameLst>
                                          <p:attrName>ppt_h</p:attrName>
                                        </p:attrNameLst>
                                      </p:cBhvr>
                                      <p:tavLst>
                                        <p:tav tm="0">
                                          <p:val>
                                            <p:fltVal val="0"/>
                                          </p:val>
                                        </p:tav>
                                        <p:tav tm="100000">
                                          <p:val>
                                            <p:strVal val="#ppt_h"/>
                                          </p:val>
                                        </p:tav>
                                      </p:tavLst>
                                    </p:anim>
                                    <p:animEffect transition="in" filter="fade">
                                      <p:cBhvr>
                                        <p:cTn id="33" dur="500"/>
                                        <p:tgtEl>
                                          <p:spTgt spid="22"/>
                                        </p:tgtEl>
                                      </p:cBhvr>
                                    </p:animEffect>
                                  </p:childTnLst>
                                </p:cTn>
                              </p:par>
                              <p:par>
                                <p:cTn id="34" presetID="10" presetClass="exit" presetSubtype="0" fill="hold" grpId="1" nodeType="withEffect">
                                  <p:stCondLst>
                                    <p:cond delay="500"/>
                                  </p:stCondLst>
                                  <p:childTnLst>
                                    <p:animEffect transition="out" filter="fade">
                                      <p:cBhvr>
                                        <p:cTn id="35" dur="500"/>
                                        <p:tgtEl>
                                          <p:spTgt spid="22"/>
                                        </p:tgtEl>
                                      </p:cBhvr>
                                    </p:animEffect>
                                    <p:set>
                                      <p:cBhvr>
                                        <p:cTn id="36" dur="1" fill="hold">
                                          <p:stCondLst>
                                            <p:cond delay="4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9" grpId="0" animBg="1"/>
      <p:bldP spid="19" grpId="1" animBg="1"/>
      <p:bldP spid="21" grpId="0" animBg="1"/>
      <p:bldP spid="21" grpId="1" animBg="1"/>
      <p:bldP spid="22" grpId="0" animBg="1"/>
      <p:bldP spid="22" grpId="1" animBg="1"/>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5_Callout with small Non-bulleted">
    <p:spTree>
      <p:nvGrpSpPr>
        <p:cNvPr id="1" name=""/>
        <p:cNvGrpSpPr/>
        <p:nvPr/>
      </p:nvGrpSpPr>
      <p:grpSpPr>
        <a:xfrm>
          <a:off x="0" y="0"/>
          <a:ext cx="0" cy="0"/>
          <a:chOff x="0" y="0"/>
          <a:chExt cx="0" cy="0"/>
        </a:xfrm>
      </p:grpSpPr>
      <p:sp>
        <p:nvSpPr>
          <p:cNvPr id="10" name="Rectangle 9"/>
          <p:cNvSpPr/>
          <p:nvPr userDrawn="1"/>
        </p:nvSpPr>
        <p:spPr>
          <a:xfrm>
            <a:off x="0" y="0"/>
            <a:ext cx="12192000" cy="297484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 Placeholder 3"/>
          <p:cNvSpPr>
            <a:spLocks noGrp="1"/>
          </p:cNvSpPr>
          <p:nvPr>
            <p:ph type="body" sz="quarter" idx="10" hasCustomPrompt="1"/>
          </p:nvPr>
        </p:nvSpPr>
        <p:spPr>
          <a:xfrm>
            <a:off x="269240" y="3367878"/>
            <a:ext cx="5192775" cy="1830245"/>
          </a:xfrm>
        </p:spPr>
        <p:txBody>
          <a:bodyPr wrap="square">
            <a:spAutoFit/>
          </a:bodyPr>
          <a:lstStyle>
            <a:lvl1pPr marL="0" marR="0" indent="0" algn="l" defTabSz="914400" rtl="0" eaLnBrk="1" fontAlgn="auto" latinLnBrk="0" hangingPunct="1">
              <a:lnSpc>
                <a:spcPct val="90000"/>
              </a:lnSpc>
              <a:spcBef>
                <a:spcPts val="1200"/>
              </a:spcBef>
              <a:spcAft>
                <a:spcPts val="0"/>
              </a:spcAft>
              <a:buClr>
                <a:schemeClr val="tx1"/>
              </a:buClr>
              <a:buSzPct val="90000"/>
              <a:buFont typeface="Wingdings" panose="05000000000000000000" pitchFamily="2" charset="2"/>
              <a:buNone/>
              <a:defRPr lang="en-US" sz="3135" kern="1200" spc="0" baseline="0" dirty="0">
                <a:gradFill>
                  <a:gsLst>
                    <a:gs pos="1250">
                      <a:schemeClr val="tx2"/>
                    </a:gs>
                    <a:gs pos="99000">
                      <a:schemeClr val="tx2"/>
                    </a:gs>
                  </a:gsLst>
                  <a:lin ang="5400000" scaled="0"/>
                </a:gradFill>
                <a:latin typeface="+mj-lt"/>
                <a:ea typeface="+mn-ea"/>
                <a:cs typeface="+mn-cs"/>
              </a:defRPr>
            </a:lvl1pPr>
            <a:lvl2pPr marL="0" indent="0">
              <a:buNone/>
              <a:defRPr sz="1960"/>
            </a:lvl2pPr>
            <a:lvl3pPr marL="227330" indent="0">
              <a:buNone/>
              <a:defRPr sz="1960"/>
            </a:lvl3pPr>
            <a:lvl4pPr marL="451485" indent="0">
              <a:buNone/>
              <a:defRPr/>
            </a:lvl4pPr>
            <a:lvl5pPr marL="672465" indent="0">
              <a:buNone/>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253316" y="3503950"/>
            <a:ext cx="5671764" cy="1705723"/>
          </a:xfrm>
        </p:spPr>
        <p:txBody>
          <a:bodyPr/>
          <a:lstStyle>
            <a:lvl1pPr marL="0" indent="0" algn="l">
              <a:buNone/>
              <a:defRPr sz="1960">
                <a:latin typeface="+mn-lt"/>
              </a:defRPr>
            </a:lvl1pPr>
            <a:lvl2pPr marL="0" indent="0" algn="l">
              <a:buNone/>
              <a:defRPr sz="1765">
                <a:latin typeface="+mn-lt"/>
              </a:defRPr>
            </a:lvl2pPr>
            <a:lvl3pPr marL="0" indent="0" algn="l">
              <a:buNone/>
              <a:defRPr sz="1570">
                <a:latin typeface="+mn-lt"/>
              </a:defRPr>
            </a:lvl3pPr>
            <a:lvl4pPr marL="0" indent="0" algn="l">
              <a:buNone/>
              <a:defRPr sz="1370">
                <a:latin typeface="+mn-lt"/>
              </a:defRPr>
            </a:lvl4pPr>
            <a:lvl5pPr marL="0" indent="0" algn="l">
              <a:buNone/>
              <a:defRPr sz="137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Picture Placeholder 2"/>
          <p:cNvSpPr>
            <a:spLocks noGrp="1"/>
          </p:cNvSpPr>
          <p:nvPr>
            <p:ph type="pic" sz="quarter" idx="12"/>
          </p:nvPr>
        </p:nvSpPr>
        <p:spPr>
          <a:xfrm>
            <a:off x="0" y="0"/>
            <a:ext cx="12192000" cy="2974848"/>
          </a:xfrm>
          <a:blipFill>
            <a:blip r:embed="rId2"/>
            <a:srcRect/>
            <a:stretch>
              <a:fillRect t="-65721" r="-4798" b="-46455"/>
            </a:stretch>
          </a:blipFill>
        </p:spPr>
        <p:txBody>
          <a:bodyPr anchor="ctr" anchorCtr="0">
            <a:noAutofit/>
          </a:bodyPr>
          <a:lstStyle/>
          <a:p>
            <a:r>
              <a:rPr lang="en-US"/>
              <a:t>Click icon to add picture</a:t>
            </a:r>
            <a:endParaRPr lang="en-US" dirty="0"/>
          </a:p>
        </p:txBody>
      </p:sp>
      <p:sp>
        <p:nvSpPr>
          <p:cNvPr id="12" name="TextBox 11">
            <a:hlinkClick r:id="rId3"/>
          </p:cNvPr>
          <p:cNvSpPr txBox="1"/>
          <p:nvPr userDrawn="1"/>
        </p:nvSpPr>
        <p:spPr>
          <a:xfrm>
            <a:off x="9089198" y="6298102"/>
            <a:ext cx="2466220" cy="367873"/>
          </a:xfrm>
          <a:prstGeom prst="roundRect">
            <a:avLst>
              <a:gd name="adj" fmla="val 50000"/>
            </a:avLst>
          </a:prstGeom>
          <a:solidFill>
            <a:srgbClr val="004568"/>
          </a:solid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sz="1100" b="0" i="0" u="none" strike="noStrike" kern="0" cap="none" spc="0" normalizeH="0" baseline="0" noProof="0" dirty="0">
                <a:ln>
                  <a:noFill/>
                </a:ln>
                <a:solidFill>
                  <a:srgbClr val="FFFFFF"/>
                </a:solidFill>
                <a:effectLst/>
                <a:uLnTx/>
                <a:uFillTx/>
              </a:rPr>
              <a:t>Neal Creative  | click &amp; </a:t>
            </a:r>
            <a:r>
              <a:rPr kumimoji="0" lang="en-US" sz="1100" b="1" i="0" u="none" strike="noStrike" kern="0" cap="none" spc="0" normalizeH="0" baseline="0" noProof="0" dirty="0">
                <a:ln>
                  <a:noFill/>
                </a:ln>
                <a:solidFill>
                  <a:srgbClr val="FFFFFF"/>
                </a:solidFill>
                <a:effectLst/>
                <a:uLnTx/>
                <a:uFillTx/>
              </a:rPr>
              <a:t>Learn more</a:t>
            </a:r>
          </a:p>
        </p:txBody>
      </p:sp>
      <p:sp>
        <p:nvSpPr>
          <p:cNvPr id="2" name="Title 1"/>
          <p:cNvSpPr>
            <a:spLocks noGrp="1"/>
          </p:cNvSpPr>
          <p:nvPr>
            <p:ph type="title" hasCustomPrompt="1"/>
          </p:nvPr>
        </p:nvSpPr>
        <p:spPr>
          <a:xfrm>
            <a:off x="304800" y="419099"/>
            <a:ext cx="8917577" cy="625929"/>
          </a:xfrm>
        </p:spPr>
        <p:txBody>
          <a:bodyPr/>
          <a:lstStyle/>
          <a:p>
            <a:r>
              <a:rPr lang="en-US" dirty="0"/>
              <a:t>CLICK TO EDIT MASTER TITLE STYLE</a:t>
            </a:r>
          </a:p>
        </p:txBody>
      </p:sp>
      <p:sp>
        <p:nvSpPr>
          <p:cNvPr id="11"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
        <p:nvSpPr>
          <p:cNvPr id="13" name="TextBox 12">
            <a:hlinkClick r:id="rId4"/>
          </p:cNvPr>
          <p:cNvSpPr txBox="1"/>
          <p:nvPr userDrawn="1"/>
        </p:nvSpPr>
        <p:spPr>
          <a:xfrm>
            <a:off x="191616" y="6337795"/>
            <a:ext cx="1209664" cy="346234"/>
          </a:xfrm>
          <a:prstGeom prst="roundRect">
            <a:avLst>
              <a:gd name="adj" fmla="val 50000"/>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000" dirty="0">
                <a:solidFill>
                  <a:schemeClr val="bg1">
                    <a:lumMod val="75000"/>
                  </a:schemeClr>
                </a:solidFill>
              </a:rPr>
              <a:t>Neal Creative </a:t>
            </a:r>
            <a:r>
              <a:rPr lang="en-US" sz="900" kern="1200" dirty="0">
                <a:solidFill>
                  <a:schemeClr val="bg1">
                    <a:lumMod val="75000"/>
                  </a:schemeClr>
                </a:solidFill>
                <a:latin typeface="+mn-lt"/>
                <a:ea typeface="+mn-ea"/>
                <a:cs typeface="+mn-cs"/>
              </a:rPr>
              <a:t>©</a:t>
            </a:r>
            <a:r>
              <a:rPr lang="en-US" sz="1000" baseline="0" dirty="0">
                <a:solidFill>
                  <a:schemeClr val="bg1">
                    <a:lumMod val="75000"/>
                  </a:schemeClr>
                </a:solidFill>
              </a:rPr>
              <a:t> </a:t>
            </a:r>
            <a:endParaRPr lang="en-US" sz="1000" b="1" dirty="0">
              <a:solidFill>
                <a:schemeClr val="bg1">
                  <a:lumMod val="75000"/>
                </a:scheme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DONUT BASE SECTION DIVIDER">
    <p:bg>
      <p:bgPr>
        <a:solidFill>
          <a:schemeClr val="bg2"/>
        </a:solidFill>
        <a:effectLst/>
      </p:bgPr>
    </p:bg>
    <p:spTree>
      <p:nvGrpSpPr>
        <p:cNvPr id="1" name=""/>
        <p:cNvGrpSpPr/>
        <p:nvPr/>
      </p:nvGrpSpPr>
      <p:grpSpPr>
        <a:xfrm>
          <a:off x="0" y="0"/>
          <a:ext cx="0" cy="0"/>
          <a:chOff x="0" y="0"/>
          <a:chExt cx="0" cy="0"/>
        </a:xfrm>
      </p:grpSpPr>
      <p:sp>
        <p:nvSpPr>
          <p:cNvPr id="7" name="Oval 6"/>
          <p:cNvSpPr/>
          <p:nvPr userDrawn="1"/>
        </p:nvSpPr>
        <p:spPr>
          <a:xfrm>
            <a:off x="2861702" y="157952"/>
            <a:ext cx="6483179" cy="64831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3448777" y="2935629"/>
            <a:ext cx="5208335" cy="927824"/>
          </a:xfrm>
          <a:prstGeom prst="rect">
            <a:avLst/>
          </a:prstGeom>
        </p:spPr>
        <p:txBody>
          <a:bodyPr anchor="ctr"/>
          <a:lstStyle>
            <a:lvl1pPr algn="ctr">
              <a:lnSpc>
                <a:spcPct val="95000"/>
              </a:lnSpc>
              <a:defRPr sz="4000">
                <a:solidFill>
                  <a:schemeClr val="tx1"/>
                </a:solidFill>
              </a:defRPr>
            </a:lvl1pPr>
          </a:lstStyle>
          <a:p>
            <a:r>
              <a:rPr lang="en-US" dirty="0"/>
              <a:t>CLICK TO EDIT TITLE</a:t>
            </a:r>
          </a:p>
        </p:txBody>
      </p:sp>
      <p:sp>
        <p:nvSpPr>
          <p:cNvPr id="9" name="dots"/>
          <p:cNvSpPr>
            <a:spLocks noChangeAspect="1"/>
          </p:cNvSpPr>
          <p:nvPr userDrawn="1"/>
        </p:nvSpPr>
        <p:spPr>
          <a:xfrm>
            <a:off x="3448777" y="745024"/>
            <a:ext cx="5309024" cy="5309025"/>
          </a:xfrm>
          <a:prstGeom prst="ellipse">
            <a:avLst/>
          </a:prstGeom>
          <a:noFill/>
          <a:ln w="184150" cap="rnd" cmpd="sng" algn="ctr">
            <a:solidFill>
              <a:schemeClr val="accent4"/>
            </a:solidFill>
            <a:prstDash val="sysDot"/>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Quote dark option FLUSH LEFT">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304800" y="2884235"/>
            <a:ext cx="11658600" cy="1089529"/>
          </a:xfrm>
        </p:spPr>
        <p:txBody>
          <a:bodyPr anchor="ctr"/>
          <a:lstStyle>
            <a:lvl1pPr marL="231775" indent="-231775" algn="l">
              <a:spcBef>
                <a:spcPts val="0"/>
              </a:spcBef>
              <a:defRPr sz="3600" b="0" baseline="0">
                <a:gradFill>
                  <a:gsLst>
                    <a:gs pos="0">
                      <a:schemeClr val="accent1">
                        <a:lumMod val="5000"/>
                        <a:lumOff val="95000"/>
                      </a:schemeClr>
                    </a:gs>
                    <a:gs pos="100000">
                      <a:schemeClr val="bg1"/>
                    </a:gs>
                  </a:gsLst>
                  <a:lin ang="5400000" scaled="1"/>
                </a:gradFill>
              </a:defRPr>
            </a:lvl1pPr>
            <a:lvl2pPr marL="109855" indent="0" algn="l">
              <a:spcBef>
                <a:spcPts val="0"/>
              </a:spcBef>
              <a:defRPr sz="3600" b="1">
                <a:gradFill>
                  <a:gsLst>
                    <a:gs pos="0">
                      <a:schemeClr val="accent1">
                        <a:lumMod val="5000"/>
                        <a:lumOff val="95000"/>
                      </a:schemeClr>
                    </a:gs>
                    <a:gs pos="100000">
                      <a:schemeClr val="bg1"/>
                    </a:gs>
                  </a:gsLst>
                  <a:lin ang="5400000" scaled="1"/>
                </a:gradFill>
                <a:latin typeface="+mn-lt"/>
              </a:defRPr>
            </a:lvl2pPr>
          </a:lstStyle>
          <a:p>
            <a:pPr lvl="0"/>
            <a:r>
              <a:rPr lang="en-US" dirty="0"/>
              <a:t>“QUOTATION.”</a:t>
            </a:r>
          </a:p>
          <a:p>
            <a:pPr lvl="1"/>
            <a:r>
              <a:rPr lang="en-US" dirty="0"/>
              <a:t> BOLD</a:t>
            </a:r>
          </a:p>
        </p:txBody>
      </p:sp>
      <p:sp>
        <p:nvSpPr>
          <p:cNvPr id="7" name="Freeform: Shape 6"/>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p:cNvSpPr>
            <a:spLocks noGrp="1"/>
          </p:cNvSpPr>
          <p:nvPr>
            <p:ph type="body" sz="quarter" idx="14" hasCustomPrompt="1"/>
          </p:nvPr>
        </p:nvSpPr>
        <p:spPr>
          <a:xfrm>
            <a:off x="3865562" y="5276808"/>
            <a:ext cx="8097838" cy="369332"/>
          </a:xfrm>
        </p:spPr>
        <p:txBody>
          <a:bodyPr/>
          <a:lstStyle>
            <a:lvl1pPr algn="r">
              <a:spcBef>
                <a:spcPts val="0"/>
              </a:spcBef>
              <a:defRPr sz="2000">
                <a:solidFill>
                  <a:schemeClr val="bg1"/>
                </a:solidFill>
              </a:defRPr>
            </a:lvl1pPr>
            <a:lvl2pPr algn="r">
              <a:defRPr>
                <a:solidFill>
                  <a:schemeClr val="bg1"/>
                </a:solidFill>
              </a:defRPr>
            </a:lvl2pPr>
          </a:lstStyle>
          <a:p>
            <a:pPr lvl="0"/>
            <a:r>
              <a:rPr lang="en-US" dirty="0"/>
              <a:t>—Name and Company/Source goes here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Quote dark option CENTERE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304800" y="2884235"/>
            <a:ext cx="11658600" cy="1089529"/>
          </a:xfrm>
        </p:spPr>
        <p:txBody>
          <a:bodyPr anchor="ctr"/>
          <a:lstStyle>
            <a:lvl1pPr algn="ctr">
              <a:spcBef>
                <a:spcPts val="0"/>
              </a:spcBef>
              <a:defRPr sz="3600" b="0" baseline="0">
                <a:gradFill>
                  <a:gsLst>
                    <a:gs pos="0">
                      <a:schemeClr val="accent1">
                        <a:lumMod val="5000"/>
                        <a:lumOff val="95000"/>
                      </a:schemeClr>
                    </a:gs>
                    <a:gs pos="100000">
                      <a:schemeClr val="bg1"/>
                    </a:gs>
                  </a:gsLst>
                  <a:lin ang="5400000" scaled="1"/>
                </a:gradFill>
              </a:defRPr>
            </a:lvl1pPr>
            <a:lvl2pPr algn="ctr">
              <a:spcBef>
                <a:spcPts val="0"/>
              </a:spcBef>
              <a:defRPr sz="3600" b="1">
                <a:gradFill>
                  <a:gsLst>
                    <a:gs pos="0">
                      <a:schemeClr val="accent1">
                        <a:lumMod val="5000"/>
                        <a:lumOff val="95000"/>
                      </a:schemeClr>
                    </a:gs>
                    <a:gs pos="100000">
                      <a:schemeClr val="bg1"/>
                    </a:gs>
                  </a:gsLst>
                  <a:lin ang="5400000" scaled="1"/>
                </a:gradFill>
                <a:latin typeface="+mn-lt"/>
              </a:defRPr>
            </a:lvl2pPr>
          </a:lstStyle>
          <a:p>
            <a:pPr lvl="0"/>
            <a:r>
              <a:rPr lang="en-US" dirty="0"/>
              <a:t>“QUOTATION.”</a:t>
            </a:r>
          </a:p>
          <a:p>
            <a:pPr lvl="1"/>
            <a:r>
              <a:rPr lang="en-US" dirty="0"/>
              <a:t>BOLD</a:t>
            </a:r>
          </a:p>
        </p:txBody>
      </p:sp>
      <p:sp>
        <p:nvSpPr>
          <p:cNvPr id="7" name="Freeform: Shape 6"/>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p:cNvSpPr>
            <a:spLocks noGrp="1"/>
          </p:cNvSpPr>
          <p:nvPr>
            <p:ph type="body" sz="quarter" idx="14" hasCustomPrompt="1"/>
          </p:nvPr>
        </p:nvSpPr>
        <p:spPr>
          <a:xfrm>
            <a:off x="3865562" y="5276808"/>
            <a:ext cx="8097838" cy="369332"/>
          </a:xfrm>
        </p:spPr>
        <p:txBody>
          <a:bodyPr/>
          <a:lstStyle>
            <a:lvl1pPr algn="r">
              <a:spcBef>
                <a:spcPts val="0"/>
              </a:spcBef>
              <a:defRPr sz="2000">
                <a:solidFill>
                  <a:schemeClr val="bg1"/>
                </a:solidFill>
              </a:defRPr>
            </a:lvl1pPr>
            <a:lvl2pPr algn="r">
              <a:defRPr>
                <a:solidFill>
                  <a:schemeClr val="bg1"/>
                </a:solidFill>
              </a:defRPr>
            </a:lvl2pPr>
          </a:lstStyle>
          <a:p>
            <a:pPr lvl="0"/>
            <a:r>
              <a:rPr lang="en-US" dirty="0"/>
              <a:t>—Name and Company/Source goes here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Quote dark option FLUSH LEFT">
    <p:bg>
      <p:bgPr>
        <a:solidFill>
          <a:schemeClr val="tx2"/>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304800" y="2884235"/>
            <a:ext cx="11658600" cy="1089529"/>
          </a:xfrm>
        </p:spPr>
        <p:txBody>
          <a:bodyPr anchor="ctr"/>
          <a:lstStyle>
            <a:lvl1pPr marL="231775" indent="-231775" algn="l">
              <a:spcBef>
                <a:spcPts val="0"/>
              </a:spcBef>
              <a:defRPr sz="3600" b="0" baseline="0">
                <a:gradFill>
                  <a:gsLst>
                    <a:gs pos="0">
                      <a:schemeClr val="accent1">
                        <a:lumMod val="5000"/>
                        <a:lumOff val="95000"/>
                      </a:schemeClr>
                    </a:gs>
                    <a:gs pos="100000">
                      <a:schemeClr val="bg1"/>
                    </a:gs>
                  </a:gsLst>
                  <a:lin ang="5400000" scaled="1"/>
                </a:gradFill>
              </a:defRPr>
            </a:lvl1pPr>
            <a:lvl2pPr marL="109855" indent="0" algn="l">
              <a:spcBef>
                <a:spcPts val="0"/>
              </a:spcBef>
              <a:defRPr sz="3600" b="1">
                <a:gradFill>
                  <a:gsLst>
                    <a:gs pos="0">
                      <a:schemeClr val="accent1">
                        <a:lumMod val="5000"/>
                        <a:lumOff val="95000"/>
                      </a:schemeClr>
                    </a:gs>
                    <a:gs pos="100000">
                      <a:schemeClr val="bg1"/>
                    </a:gs>
                  </a:gsLst>
                  <a:lin ang="5400000" scaled="1"/>
                </a:gradFill>
                <a:latin typeface="+mn-lt"/>
              </a:defRPr>
            </a:lvl2pPr>
          </a:lstStyle>
          <a:p>
            <a:pPr lvl="0"/>
            <a:r>
              <a:rPr lang="en-US" dirty="0"/>
              <a:t>“QUOTATION.”</a:t>
            </a:r>
          </a:p>
          <a:p>
            <a:pPr lvl="1"/>
            <a:r>
              <a:rPr lang="en-US" dirty="0"/>
              <a:t> BOLD</a:t>
            </a:r>
          </a:p>
        </p:txBody>
      </p:sp>
      <p:sp>
        <p:nvSpPr>
          <p:cNvPr id="7" name="Freeform: Shape 6"/>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p:cNvSpPr>
            <a:spLocks noGrp="1"/>
          </p:cNvSpPr>
          <p:nvPr>
            <p:ph type="body" sz="quarter" idx="14" hasCustomPrompt="1"/>
          </p:nvPr>
        </p:nvSpPr>
        <p:spPr>
          <a:xfrm>
            <a:off x="3865562" y="5276808"/>
            <a:ext cx="8097838" cy="369332"/>
          </a:xfrm>
        </p:spPr>
        <p:txBody>
          <a:bodyPr/>
          <a:lstStyle>
            <a:lvl1pPr algn="r">
              <a:spcBef>
                <a:spcPts val="0"/>
              </a:spcBef>
              <a:defRPr sz="2000" b="0">
                <a:solidFill>
                  <a:schemeClr val="bg1"/>
                </a:solidFill>
              </a:defRPr>
            </a:lvl1pPr>
            <a:lvl2pPr algn="r">
              <a:defRPr>
                <a:solidFill>
                  <a:schemeClr val="bg1"/>
                </a:solidFill>
              </a:defRPr>
            </a:lvl2pPr>
          </a:lstStyle>
          <a:p>
            <a:pPr lvl="0"/>
            <a:r>
              <a:rPr lang="en-US" dirty="0"/>
              <a:t>—Name and Company/Source goes here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Quote light option CENTERED">
    <p:spTree>
      <p:nvGrpSpPr>
        <p:cNvPr id="1" name=""/>
        <p:cNvGrpSpPr/>
        <p:nvPr/>
      </p:nvGrpSpPr>
      <p:grpSpPr>
        <a:xfrm>
          <a:off x="0" y="0"/>
          <a:ext cx="0" cy="0"/>
          <a:chOff x="0" y="0"/>
          <a:chExt cx="0" cy="0"/>
        </a:xfrm>
      </p:grpSpPr>
      <p:sp>
        <p:nvSpPr>
          <p:cNvPr id="9" name="TextBox 8"/>
          <p:cNvSpPr txBox="1"/>
          <p:nvPr userDrawn="1"/>
        </p:nvSpPr>
        <p:spPr>
          <a:xfrm>
            <a:off x="5648960" y="419100"/>
            <a:ext cx="894080" cy="1862048"/>
          </a:xfrm>
          <a:prstGeom prst="rect">
            <a:avLst/>
          </a:prstGeom>
          <a:noFill/>
        </p:spPr>
        <p:txBody>
          <a:bodyPr wrap="square" rtlCol="0">
            <a:spAutoFit/>
          </a:bodyPr>
          <a:lstStyle/>
          <a:p>
            <a:r>
              <a:rPr lang="en-US" sz="11500" dirty="0">
                <a:solidFill>
                  <a:schemeClr val="accent4"/>
                </a:solidFill>
                <a:latin typeface="Arial Black" panose="020B0A04020102020204" pitchFamily="34" charset="0"/>
              </a:rPr>
              <a:t>“</a:t>
            </a:r>
            <a:endParaRPr lang="en-US" sz="2800" dirty="0">
              <a:solidFill>
                <a:schemeClr val="accent4"/>
              </a:solidFill>
            </a:endParaRPr>
          </a:p>
        </p:txBody>
      </p:sp>
      <p:sp>
        <p:nvSpPr>
          <p:cNvPr id="5" name="Text Placeholder 2"/>
          <p:cNvSpPr>
            <a:spLocks noGrp="1"/>
          </p:cNvSpPr>
          <p:nvPr>
            <p:ph type="body" sz="quarter" idx="14" hasCustomPrompt="1"/>
          </p:nvPr>
        </p:nvSpPr>
        <p:spPr>
          <a:xfrm>
            <a:off x="3408362" y="5335071"/>
            <a:ext cx="8097838" cy="369332"/>
          </a:xfrm>
        </p:spPr>
        <p:txBody>
          <a:bodyPr/>
          <a:lstStyle>
            <a:lvl1pPr algn="r">
              <a:spcBef>
                <a:spcPts val="0"/>
              </a:spcBef>
              <a:defRPr sz="2000">
                <a:solidFill>
                  <a:schemeClr val="tx2"/>
                </a:solidFill>
              </a:defRPr>
            </a:lvl1pPr>
            <a:lvl2pPr algn="r">
              <a:defRPr>
                <a:solidFill>
                  <a:schemeClr val="bg1"/>
                </a:solidFill>
              </a:defRPr>
            </a:lvl2pPr>
          </a:lstStyle>
          <a:p>
            <a:pPr lvl="0"/>
            <a:r>
              <a:rPr lang="en-US" dirty="0"/>
              <a:t>—Name and Company/Source goes here</a:t>
            </a:r>
          </a:p>
        </p:txBody>
      </p:sp>
      <p:sp>
        <p:nvSpPr>
          <p:cNvPr id="6" name="Text Placeholder 7"/>
          <p:cNvSpPr>
            <a:spLocks noGrp="1"/>
          </p:cNvSpPr>
          <p:nvPr>
            <p:ph type="body" sz="quarter" idx="13" hasCustomPrompt="1"/>
          </p:nvPr>
        </p:nvSpPr>
        <p:spPr>
          <a:xfrm>
            <a:off x="304800" y="2884235"/>
            <a:ext cx="11658600" cy="1089529"/>
          </a:xfrm>
        </p:spPr>
        <p:txBody>
          <a:bodyPr anchor="ctr"/>
          <a:lstStyle>
            <a:lvl1pPr algn="ctr">
              <a:spcBef>
                <a:spcPts val="0"/>
              </a:spcBef>
              <a:defRPr sz="3600" b="0" baseline="0">
                <a:solidFill>
                  <a:schemeClr val="tx1">
                    <a:lumMod val="75000"/>
                    <a:lumOff val="25000"/>
                  </a:schemeClr>
                </a:solidFill>
              </a:defRPr>
            </a:lvl1pPr>
            <a:lvl2pPr algn="ctr">
              <a:spcBef>
                <a:spcPts val="0"/>
              </a:spcBef>
              <a:defRPr sz="3600" b="1">
                <a:solidFill>
                  <a:schemeClr val="tx1">
                    <a:lumMod val="75000"/>
                    <a:lumOff val="25000"/>
                  </a:schemeClr>
                </a:solidFill>
                <a:latin typeface="+mn-lt"/>
              </a:defRPr>
            </a:lvl2pPr>
          </a:lstStyle>
          <a:p>
            <a:pPr lvl="0"/>
            <a:r>
              <a:rPr lang="en-US" dirty="0"/>
              <a:t>“QUOTATION.”</a:t>
            </a:r>
          </a:p>
          <a:p>
            <a:pPr lvl="1"/>
            <a:r>
              <a:rPr lang="en-US" dirty="0"/>
              <a:t>BOLD</a:t>
            </a:r>
          </a:p>
        </p:txBody>
      </p:sp>
      <p:sp>
        <p:nvSpPr>
          <p:cNvPr id="7"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dark Callout with small Non-bulleted">
    <p:bg>
      <p:bgPr>
        <a:solidFill>
          <a:schemeClr val="tx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304800" y="2597273"/>
            <a:ext cx="4868985" cy="1643527"/>
          </a:xfrm>
        </p:spPr>
        <p:txBody>
          <a:bodyPr wrap="square" lIns="91440" rIns="91440">
            <a:spAutoFit/>
          </a:bodyPr>
          <a:lstStyle>
            <a:lvl1pPr marL="0" marR="0" indent="0" algn="l" defTabSz="914400" rtl="0" eaLnBrk="1" fontAlgn="auto" latinLnBrk="0" hangingPunct="1">
              <a:lnSpc>
                <a:spcPct val="90000"/>
              </a:lnSpc>
              <a:spcBef>
                <a:spcPts val="1200"/>
              </a:spcBef>
              <a:spcAft>
                <a:spcPts val="0"/>
              </a:spcAft>
              <a:buClr>
                <a:schemeClr val="tx1"/>
              </a:buClr>
              <a:buSzPct val="90000"/>
              <a:buFont typeface="Wingdings" panose="05000000000000000000" pitchFamily="2" charset="2"/>
              <a:buNone/>
              <a:defRPr lang="en-US" sz="2800" b="0" kern="1200" spc="0" baseline="0" dirty="0">
                <a:solidFill>
                  <a:schemeClr val="bg1"/>
                </a:solidFill>
                <a:latin typeface="+mj-lt"/>
                <a:ea typeface="+mn-ea"/>
                <a:cs typeface="+mn-cs"/>
              </a:defRPr>
            </a:lvl1pPr>
            <a:lvl2pPr marL="0" indent="0">
              <a:buNone/>
              <a:defRPr sz="1960"/>
            </a:lvl2pPr>
            <a:lvl3pPr marL="227330" indent="0">
              <a:buNone/>
              <a:defRPr sz="1960"/>
            </a:lvl3pPr>
            <a:lvl4pPr marL="451485" indent="0">
              <a:buNone/>
              <a:defRPr/>
            </a:lvl4pPr>
            <a:lvl5pPr marL="672465" indent="0">
              <a:buNone/>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096000" y="419100"/>
            <a:ext cx="5671764" cy="1843069"/>
          </a:xfrm>
        </p:spPr>
        <p:txBody>
          <a:bodyPr/>
          <a:lstStyle>
            <a:lvl1pPr marL="0" indent="0" algn="l">
              <a:buNone/>
              <a:defRPr sz="2200">
                <a:gradFill>
                  <a:gsLst>
                    <a:gs pos="15000">
                      <a:schemeClr val="bg1"/>
                    </a:gs>
                    <a:gs pos="47000">
                      <a:schemeClr val="bg1"/>
                    </a:gs>
                  </a:gsLst>
                  <a:lin ang="5400000" scaled="1"/>
                </a:gradFill>
                <a:latin typeface="+mn-lt"/>
              </a:defRPr>
            </a:lvl1pPr>
            <a:lvl2pPr marL="0" indent="0" algn="l">
              <a:buNone/>
              <a:defRPr sz="2000">
                <a:gradFill>
                  <a:gsLst>
                    <a:gs pos="15000">
                      <a:schemeClr val="bg1"/>
                    </a:gs>
                    <a:gs pos="47000">
                      <a:schemeClr val="bg1"/>
                    </a:gs>
                  </a:gsLst>
                  <a:lin ang="5400000" scaled="1"/>
                </a:gradFill>
                <a:latin typeface="+mn-lt"/>
              </a:defRPr>
            </a:lvl2pPr>
            <a:lvl3pPr marL="0" indent="0" algn="l">
              <a:buNone/>
              <a:defRPr sz="1800">
                <a:gradFill>
                  <a:gsLst>
                    <a:gs pos="15000">
                      <a:schemeClr val="bg1"/>
                    </a:gs>
                    <a:gs pos="47000">
                      <a:schemeClr val="bg1"/>
                    </a:gs>
                  </a:gsLst>
                  <a:lin ang="5400000" scaled="1"/>
                </a:gradFill>
                <a:latin typeface="+mn-lt"/>
              </a:defRPr>
            </a:lvl3pPr>
            <a:lvl4pPr marL="0" indent="0" algn="l">
              <a:buNone/>
              <a:defRPr sz="1600">
                <a:gradFill>
                  <a:gsLst>
                    <a:gs pos="15000">
                      <a:schemeClr val="bg1"/>
                    </a:gs>
                    <a:gs pos="47000">
                      <a:schemeClr val="bg1"/>
                    </a:gs>
                  </a:gsLst>
                  <a:lin ang="5400000" scaled="1"/>
                </a:gradFill>
                <a:latin typeface="+mn-lt"/>
              </a:defRPr>
            </a:lvl4pPr>
            <a:lvl5pPr marL="0" indent="0" algn="l">
              <a:buNone/>
              <a:defRPr sz="1600">
                <a:gradFill>
                  <a:gsLst>
                    <a:gs pos="15000">
                      <a:schemeClr val="bg1"/>
                    </a:gs>
                    <a:gs pos="47000">
                      <a:schemeClr val="bg1"/>
                    </a:gs>
                  </a:gsLst>
                  <a:lin ang="5400000" scaled="1"/>
                </a:gra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p:cNvSpPr>
            <a:spLocks noGrp="1"/>
          </p:cNvSpPr>
          <p:nvPr>
            <p:ph type="title" hasCustomPrompt="1"/>
          </p:nvPr>
        </p:nvSpPr>
        <p:spPr>
          <a:xfrm>
            <a:off x="555244" y="0"/>
            <a:ext cx="4083304" cy="1357295"/>
          </a:xfrm>
          <a:prstGeom prst="rect">
            <a:avLst/>
          </a:prstGeom>
        </p:spPr>
        <p:txBody>
          <a:bodyPr lIns="146304" tIns="420624" rIns="146304" anchor="t" anchorCtr="0"/>
          <a:lstStyle>
            <a:lvl1pPr algn="ctr">
              <a:defRPr lang="en-US" sz="3200" b="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2" name="Text Placeholder 8"/>
          <p:cNvSpPr>
            <a:spLocks noGrp="1"/>
          </p:cNvSpPr>
          <p:nvPr>
            <p:ph type="body" sz="quarter" idx="12"/>
          </p:nvPr>
        </p:nvSpPr>
        <p:spPr>
          <a:xfrm>
            <a:off x="6096000" y="2599498"/>
            <a:ext cx="5671764" cy="1843069"/>
          </a:xfrm>
        </p:spPr>
        <p:txBody>
          <a:bodyPr/>
          <a:lstStyle>
            <a:lvl1pPr marL="0" indent="0" algn="l">
              <a:buNone/>
              <a:defRPr sz="2200">
                <a:gradFill>
                  <a:gsLst>
                    <a:gs pos="15000">
                      <a:schemeClr val="bg1"/>
                    </a:gs>
                    <a:gs pos="47000">
                      <a:schemeClr val="bg1"/>
                    </a:gs>
                  </a:gsLst>
                  <a:lin ang="5400000" scaled="1"/>
                </a:gradFill>
                <a:latin typeface="+mn-lt"/>
              </a:defRPr>
            </a:lvl1pPr>
            <a:lvl2pPr marL="0" indent="0" algn="l">
              <a:buNone/>
              <a:defRPr sz="2000">
                <a:gradFill>
                  <a:gsLst>
                    <a:gs pos="15000">
                      <a:schemeClr val="bg1"/>
                    </a:gs>
                    <a:gs pos="47000">
                      <a:schemeClr val="bg1"/>
                    </a:gs>
                  </a:gsLst>
                  <a:lin ang="5400000" scaled="1"/>
                </a:gradFill>
                <a:latin typeface="+mn-lt"/>
              </a:defRPr>
            </a:lvl2pPr>
            <a:lvl3pPr marL="0" indent="0" algn="l">
              <a:buNone/>
              <a:defRPr sz="1800">
                <a:gradFill>
                  <a:gsLst>
                    <a:gs pos="15000">
                      <a:schemeClr val="bg1"/>
                    </a:gs>
                    <a:gs pos="47000">
                      <a:schemeClr val="bg1"/>
                    </a:gs>
                  </a:gsLst>
                  <a:lin ang="5400000" scaled="1"/>
                </a:gradFill>
                <a:latin typeface="+mn-lt"/>
              </a:defRPr>
            </a:lvl3pPr>
            <a:lvl4pPr marL="0" indent="0" algn="l">
              <a:buNone/>
              <a:defRPr sz="1600">
                <a:gradFill>
                  <a:gsLst>
                    <a:gs pos="15000">
                      <a:schemeClr val="bg1"/>
                    </a:gs>
                    <a:gs pos="47000">
                      <a:schemeClr val="bg1"/>
                    </a:gs>
                  </a:gsLst>
                  <a:lin ang="5400000" scaled="1"/>
                </a:gradFill>
                <a:latin typeface="+mn-lt"/>
              </a:defRPr>
            </a:lvl4pPr>
            <a:lvl5pPr marL="0" indent="0" algn="l">
              <a:buNone/>
              <a:defRPr sz="1600">
                <a:gradFill>
                  <a:gsLst>
                    <a:gs pos="15000">
                      <a:schemeClr val="bg1"/>
                    </a:gs>
                    <a:gs pos="47000">
                      <a:schemeClr val="bg1"/>
                    </a:gs>
                  </a:gsLst>
                  <a:lin ang="5400000" scaled="1"/>
                </a:gra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8"/>
          <p:cNvSpPr>
            <a:spLocks noGrp="1"/>
          </p:cNvSpPr>
          <p:nvPr>
            <p:ph type="body" sz="quarter" idx="13"/>
          </p:nvPr>
        </p:nvSpPr>
        <p:spPr>
          <a:xfrm>
            <a:off x="6096000" y="4779896"/>
            <a:ext cx="5671764" cy="1843069"/>
          </a:xfrm>
        </p:spPr>
        <p:txBody>
          <a:bodyPr/>
          <a:lstStyle>
            <a:lvl1pPr marL="0" indent="0" algn="l">
              <a:buNone/>
              <a:defRPr sz="2200">
                <a:gradFill>
                  <a:gsLst>
                    <a:gs pos="15000">
                      <a:schemeClr val="bg1"/>
                    </a:gs>
                    <a:gs pos="47000">
                      <a:schemeClr val="bg1"/>
                    </a:gs>
                  </a:gsLst>
                  <a:lin ang="5400000" scaled="1"/>
                </a:gradFill>
                <a:latin typeface="+mn-lt"/>
              </a:defRPr>
            </a:lvl1pPr>
            <a:lvl2pPr marL="0" indent="0" algn="l">
              <a:buNone/>
              <a:defRPr sz="2000">
                <a:gradFill>
                  <a:gsLst>
                    <a:gs pos="15000">
                      <a:schemeClr val="bg1"/>
                    </a:gs>
                    <a:gs pos="47000">
                      <a:schemeClr val="bg1"/>
                    </a:gs>
                  </a:gsLst>
                  <a:lin ang="5400000" scaled="1"/>
                </a:gradFill>
                <a:latin typeface="+mn-lt"/>
              </a:defRPr>
            </a:lvl2pPr>
            <a:lvl3pPr marL="0" indent="0" algn="l">
              <a:buNone/>
              <a:defRPr sz="1800">
                <a:gradFill>
                  <a:gsLst>
                    <a:gs pos="15000">
                      <a:schemeClr val="bg1"/>
                    </a:gs>
                    <a:gs pos="47000">
                      <a:schemeClr val="bg1"/>
                    </a:gs>
                  </a:gsLst>
                  <a:lin ang="5400000" scaled="1"/>
                </a:gradFill>
                <a:latin typeface="+mn-lt"/>
              </a:defRPr>
            </a:lvl3pPr>
            <a:lvl4pPr marL="0" indent="0" algn="l">
              <a:buNone/>
              <a:defRPr sz="1600">
                <a:gradFill>
                  <a:gsLst>
                    <a:gs pos="15000">
                      <a:schemeClr val="bg1"/>
                    </a:gs>
                    <a:gs pos="47000">
                      <a:schemeClr val="bg1"/>
                    </a:gs>
                  </a:gsLst>
                  <a:lin ang="5400000" scaled="1"/>
                </a:gradFill>
                <a:latin typeface="+mn-lt"/>
              </a:defRPr>
            </a:lvl4pPr>
            <a:lvl5pPr marL="0" indent="0" algn="l">
              <a:buNone/>
              <a:defRPr sz="1600">
                <a:gradFill>
                  <a:gsLst>
                    <a:gs pos="15000">
                      <a:schemeClr val="bg1"/>
                    </a:gs>
                    <a:gs pos="47000">
                      <a:schemeClr val="bg1"/>
                    </a:gs>
                  </a:gsLst>
                  <a:lin ang="5400000" scaled="1"/>
                </a:gra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Callout with small Non-bulleted">
    <p:spTree>
      <p:nvGrpSpPr>
        <p:cNvPr id="1" name=""/>
        <p:cNvGrpSpPr/>
        <p:nvPr/>
      </p:nvGrpSpPr>
      <p:grpSpPr>
        <a:xfrm>
          <a:off x="0" y="0"/>
          <a:ext cx="0" cy="0"/>
          <a:chOff x="0" y="0"/>
          <a:chExt cx="0" cy="0"/>
        </a:xfrm>
      </p:grpSpPr>
      <p:sp>
        <p:nvSpPr>
          <p:cNvPr id="14" name="Freeform: Shape 13"/>
          <p:cNvSpPr/>
          <p:nvPr userDrawn="1"/>
        </p:nvSpPr>
        <p:spPr>
          <a:xfrm>
            <a:off x="129521" y="0"/>
            <a:ext cx="4741280" cy="2353474"/>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 Placeholder 3"/>
          <p:cNvSpPr>
            <a:spLocks noGrp="1"/>
          </p:cNvSpPr>
          <p:nvPr>
            <p:ph type="body" sz="quarter" idx="10" hasCustomPrompt="1"/>
          </p:nvPr>
        </p:nvSpPr>
        <p:spPr>
          <a:xfrm>
            <a:off x="304800" y="2472751"/>
            <a:ext cx="4566001" cy="1643527"/>
          </a:xfrm>
        </p:spPr>
        <p:txBody>
          <a:bodyPr wrap="square" lIns="91440" rIns="91440">
            <a:spAutoFit/>
          </a:bodyPr>
          <a:lstStyle>
            <a:lvl1pPr marL="0" marR="0" indent="0" algn="l" defTabSz="914400" rtl="0" eaLnBrk="1" fontAlgn="auto" latinLnBrk="0" hangingPunct="1">
              <a:lnSpc>
                <a:spcPct val="90000"/>
              </a:lnSpc>
              <a:spcBef>
                <a:spcPts val="1200"/>
              </a:spcBef>
              <a:spcAft>
                <a:spcPts val="0"/>
              </a:spcAft>
              <a:buClr>
                <a:schemeClr val="tx1"/>
              </a:buClr>
              <a:buSzPct val="90000"/>
              <a:buFont typeface="Wingdings" panose="05000000000000000000" pitchFamily="2" charset="2"/>
              <a:buNone/>
              <a:defRPr lang="en-US" sz="2800" b="0" kern="1200" spc="0" baseline="0" dirty="0">
                <a:gradFill>
                  <a:gsLst>
                    <a:gs pos="15000">
                      <a:schemeClr val="tx2"/>
                    </a:gs>
                    <a:gs pos="47000">
                      <a:schemeClr val="tx2"/>
                    </a:gs>
                  </a:gsLst>
                  <a:lin ang="5400000" scaled="1"/>
                </a:gradFill>
                <a:latin typeface="+mj-lt"/>
                <a:ea typeface="+mn-ea"/>
                <a:cs typeface="+mn-cs"/>
              </a:defRPr>
            </a:lvl1pPr>
            <a:lvl2pPr marL="0" indent="0">
              <a:buNone/>
              <a:defRPr sz="1960"/>
            </a:lvl2pPr>
            <a:lvl3pPr marL="227330" indent="0">
              <a:buNone/>
              <a:defRPr sz="1960"/>
            </a:lvl3pPr>
            <a:lvl4pPr marL="451485" indent="0">
              <a:buNone/>
              <a:defRPr/>
            </a:lvl4pPr>
            <a:lvl5pPr marL="672465" indent="0">
              <a:buNone/>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096000" y="419100"/>
            <a:ext cx="5671764" cy="1705723"/>
          </a:xfrm>
        </p:spPr>
        <p:txBody>
          <a:bodyPr/>
          <a:lstStyle>
            <a:lvl1pPr marL="0" indent="0" algn="l">
              <a:buNone/>
              <a:defRPr sz="2200">
                <a:latin typeface="+mn-lt"/>
              </a:defRPr>
            </a:lvl1pPr>
            <a:lvl2pPr marL="0" indent="0" algn="l">
              <a:buNone/>
              <a:defRPr sz="1765">
                <a:latin typeface="+mn-lt"/>
              </a:defRPr>
            </a:lvl2pPr>
            <a:lvl3pPr marL="0" indent="0" algn="l">
              <a:buNone/>
              <a:defRPr sz="1570">
                <a:latin typeface="+mn-lt"/>
              </a:defRPr>
            </a:lvl3pPr>
            <a:lvl4pPr marL="0" indent="0" algn="l">
              <a:buNone/>
              <a:defRPr sz="1370">
                <a:latin typeface="+mn-lt"/>
              </a:defRPr>
            </a:lvl4pPr>
            <a:lvl5pPr marL="0" indent="0" algn="l">
              <a:buNone/>
              <a:defRPr sz="137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5"/>
          <p:cNvSpPr>
            <a:spLocks noGrp="1"/>
          </p:cNvSpPr>
          <p:nvPr>
            <p:ph type="sldNum" sz="quarter" idx="4"/>
          </p:nvPr>
        </p:nvSpPr>
        <p:spPr>
          <a:xfrm>
            <a:off x="11750600" y="6484937"/>
            <a:ext cx="425600" cy="365125"/>
          </a:xfrm>
          <a:prstGeom prst="rect">
            <a:avLst/>
          </a:prstGeom>
        </p:spPr>
        <p:txBody>
          <a:bodyPr vert="horz" lIns="91440" tIns="45720" rIns="91440" bIns="45720" rtlCol="0" anchor="ctr"/>
          <a:lstStyle>
            <a:lvl1pPr algn="r">
              <a:defRPr sz="1100">
                <a:solidFill>
                  <a:schemeClr val="tx2"/>
                </a:solidFill>
              </a:defRPr>
            </a:lvl1pPr>
          </a:lstStyle>
          <a:p>
            <a:fld id="{5AE1514C-5E56-4738-A1FF-4B1CFD2A3E36}" type="slidenum">
              <a:rPr lang="en-US" smtClean="0"/>
              <a:t>‹#›</a:t>
            </a:fld>
            <a:endParaRPr lang="en-US" dirty="0"/>
          </a:p>
        </p:txBody>
      </p:sp>
      <p:sp>
        <p:nvSpPr>
          <p:cNvPr id="7" name="Title 6"/>
          <p:cNvSpPr>
            <a:spLocks noGrp="1"/>
          </p:cNvSpPr>
          <p:nvPr>
            <p:ph type="title" hasCustomPrompt="1"/>
          </p:nvPr>
        </p:nvSpPr>
        <p:spPr>
          <a:xfrm>
            <a:off x="555244" y="0"/>
            <a:ext cx="4083304" cy="1926336"/>
          </a:xfrm>
          <a:prstGeom prst="rect">
            <a:avLst/>
          </a:prstGeom>
        </p:spPr>
        <p:txBody>
          <a:bodyPr lIns="146304" tIns="420624" rIns="146304" anchor="t" anchorCtr="0"/>
          <a:lstStyle>
            <a:lvl1pPr>
              <a:defRPr lang="en-US" sz="3200" b="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2" name="Text Placeholder 8"/>
          <p:cNvSpPr>
            <a:spLocks noGrp="1"/>
          </p:cNvSpPr>
          <p:nvPr>
            <p:ph type="body" sz="quarter" idx="12"/>
          </p:nvPr>
        </p:nvSpPr>
        <p:spPr>
          <a:xfrm>
            <a:off x="6096000" y="2697329"/>
            <a:ext cx="5671764" cy="1705723"/>
          </a:xfrm>
        </p:spPr>
        <p:txBody>
          <a:bodyPr/>
          <a:lstStyle>
            <a:lvl1pPr marL="0" indent="0" algn="l">
              <a:buNone/>
              <a:defRPr sz="2200">
                <a:latin typeface="+mn-lt"/>
              </a:defRPr>
            </a:lvl1pPr>
            <a:lvl2pPr marL="0" indent="0" algn="l">
              <a:buNone/>
              <a:defRPr sz="1765">
                <a:latin typeface="+mn-lt"/>
              </a:defRPr>
            </a:lvl2pPr>
            <a:lvl3pPr marL="0" indent="0" algn="l">
              <a:buNone/>
              <a:defRPr sz="1570">
                <a:latin typeface="+mn-lt"/>
              </a:defRPr>
            </a:lvl3pPr>
            <a:lvl4pPr marL="0" indent="0" algn="l">
              <a:buNone/>
              <a:defRPr sz="1370">
                <a:latin typeface="+mn-lt"/>
              </a:defRPr>
            </a:lvl4pPr>
            <a:lvl5pPr marL="0" indent="0" algn="l">
              <a:buNone/>
              <a:defRPr sz="137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8"/>
          <p:cNvSpPr>
            <a:spLocks noGrp="1"/>
          </p:cNvSpPr>
          <p:nvPr>
            <p:ph type="body" sz="quarter" idx="13"/>
          </p:nvPr>
        </p:nvSpPr>
        <p:spPr>
          <a:xfrm>
            <a:off x="6096000" y="4975558"/>
            <a:ext cx="5671764" cy="1705723"/>
          </a:xfrm>
        </p:spPr>
        <p:txBody>
          <a:bodyPr/>
          <a:lstStyle>
            <a:lvl1pPr marL="0" indent="0" algn="l">
              <a:buNone/>
              <a:defRPr sz="2200">
                <a:latin typeface="+mn-lt"/>
              </a:defRPr>
            </a:lvl1pPr>
            <a:lvl2pPr marL="0" indent="0" algn="l">
              <a:buNone/>
              <a:defRPr sz="1765">
                <a:latin typeface="+mn-lt"/>
              </a:defRPr>
            </a:lvl2pPr>
            <a:lvl3pPr marL="0" indent="0" algn="l">
              <a:buNone/>
              <a:defRPr sz="1570">
                <a:latin typeface="+mn-lt"/>
              </a:defRPr>
            </a:lvl3pPr>
            <a:lvl4pPr marL="0" indent="0" algn="l">
              <a:buNone/>
              <a:defRPr sz="1370">
                <a:latin typeface="+mn-lt"/>
              </a:defRPr>
            </a:lvl4pPr>
            <a:lvl5pPr marL="0" indent="0" algn="l">
              <a:buNone/>
              <a:defRPr sz="137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250"/>
                                        <p:tgtEl>
                                          <p:spTgt spid="4">
                                            <p:txEl>
                                              <p:pRg st="0" end="0"/>
                                            </p:txEl>
                                          </p:spTgt>
                                        </p:tgtEl>
                                      </p:cBhvr>
                                    </p:animEffect>
                                  </p:childTnLst>
                                </p:cTn>
                              </p:par>
                              <p:par>
                                <p:cTn id="8" presetID="63" presetClass="path" presetSubtype="0" accel="50000" decel="50000" fill="hold" grpId="1" nodeType="withEffect">
                                  <p:stCondLst>
                                    <p:cond delay="0"/>
                                  </p:stCondLst>
                                  <p:childTnLst>
                                    <p:animMotion origin="layout" path="M -4.375E-6 -4.07407E-6 L 0.03178 0.00047 " pathEditMode="relative" rAng="0" ptsTypes="AA">
                                      <p:cBhvr>
                                        <p:cTn id="9" dur="750" fill="hold"/>
                                        <p:tgtEl>
                                          <p:spTgt spid="4">
                                            <p:txEl>
                                              <p:pRg st="0" end="0"/>
                                            </p:txEl>
                                          </p:spTgt>
                                        </p:tgtEl>
                                        <p:attrNameLst>
                                          <p:attrName>ppt_x</p:attrName>
                                          <p:attrName>ppt_y</p:attrName>
                                        </p:attrNameLst>
                                      </p:cBhvr>
                                      <p:rCtr x="158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4" grpId="1" build="p">
        <p:tmplLst>
          <p:tmpl lvl="1">
            <p:tnLst>
              <p:par>
                <p:cTn presetID="63" presetClass="path" presetSubtype="0" accel="50000" decel="50000" fill="hold" nodeType="withEffect">
                  <p:stCondLst>
                    <p:cond delay="0"/>
                  </p:stCondLst>
                  <p:childTnLst>
                    <p:animMotion origin="layout" path="M -4.375E-6 -4.07407E-6 L 0.03178 0.00047 " pathEditMode="relative" rAng="0" ptsTypes="AA">
                      <p:cBhvr>
                        <p:cTn dur="750" fill="hold"/>
                        <p:tgtEl>
                          <p:spTgt spid="4"/>
                        </p:tgtEl>
                        <p:attrNameLst>
                          <p:attrName>ppt_x</p:attrName>
                          <p:attrName>ppt_y</p:attrName>
                        </p:attrNameLst>
                      </p:cBhvr>
                      <p:rCtr x="1589" y="23"/>
                    </p:animMotion>
                  </p:childTnLst>
                </p:cTn>
              </p:par>
            </p:tnLst>
          </p:tmpl>
        </p:tmplLst>
      </p:bldP>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75347"/>
            <a:ext cx="11658600" cy="1870769"/>
          </a:xfrm>
          <a:prstGeom prst="rect">
            <a:avLst/>
          </a:prstGeom>
        </p:spPr>
        <p:txBody>
          <a:bodyPr vert="horz" wrap="square" lIns="91440" tIns="45720" rIns="91440" bIns="4572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Placeholder 3"/>
          <p:cNvSpPr>
            <a:spLocks noGrp="1"/>
          </p:cNvSpPr>
          <p:nvPr>
            <p:ph type="title"/>
          </p:nvPr>
        </p:nvSpPr>
        <p:spPr>
          <a:xfrm>
            <a:off x="304800" y="419100"/>
            <a:ext cx="11658600" cy="590931"/>
          </a:xfrm>
          <a:prstGeom prst="rect">
            <a:avLst/>
          </a:prstGeom>
        </p:spPr>
        <p:txBody>
          <a:bodyPr vert="horz" wrap="square" lIns="91440" tIns="45720" rIns="91440" bIns="45720" rtlCol="0" anchor="t" anchorCtr="0">
            <a:spAutoFit/>
          </a:bodyPr>
          <a:lstStyle/>
          <a:p>
            <a:r>
              <a:rPr lang="en-US"/>
              <a:t>Click to edit Master title style</a:t>
            </a:r>
            <a:endParaRPr lang="en-US" dirty="0"/>
          </a:p>
        </p:txBody>
      </p:sp>
      <p:sp>
        <p:nvSpPr>
          <p:cNvPr id="8"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Lst>
  <p:hf hdr="0" ftr="0" dt="0"/>
  <p:txStyles>
    <p:titleStyle>
      <a:lvl1pPr algn="l" defTabSz="914400" rtl="0" eaLnBrk="1" latinLnBrk="0" hangingPunct="1">
        <a:lnSpc>
          <a:spcPct val="90000"/>
        </a:lnSpc>
        <a:spcBef>
          <a:spcPct val="0"/>
        </a:spcBef>
        <a:buNone/>
        <a:defRPr lang="en-US" sz="3600" b="0" i="0" kern="1200" spc="300" dirty="0">
          <a:gradFill>
            <a:gsLst>
              <a:gs pos="15000">
                <a:schemeClr val="tx1"/>
              </a:gs>
              <a:gs pos="47000">
                <a:schemeClr val="tx1"/>
              </a:gs>
            </a:gsLst>
            <a:lin ang="5400000" scaled="1"/>
          </a:gradFill>
          <a:latin typeface="Segoe UI Semibold" panose="020B0702040204020203" pitchFamily="34" charset="0"/>
          <a:ea typeface="+mn-ea"/>
          <a:cs typeface="Segoe UI Semibold" panose="020B07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400" b="1" kern="1200">
          <a:gradFill>
            <a:gsLst>
              <a:gs pos="15000">
                <a:schemeClr val="tx1"/>
              </a:gs>
              <a:gs pos="47000">
                <a:schemeClr val="tx1"/>
              </a:gs>
            </a:gsLst>
            <a:lin ang="5400000" scaled="1"/>
          </a:gradFill>
          <a:latin typeface="+mn-lt"/>
          <a:ea typeface="+mn-ea"/>
          <a:cs typeface="+mn-cs"/>
        </a:defRPr>
      </a:lvl1pPr>
      <a:lvl2pPr marL="0" indent="0" algn="l" defTabSz="914400" rtl="0" eaLnBrk="1" latinLnBrk="0" hangingPunct="1">
        <a:lnSpc>
          <a:spcPct val="90000"/>
        </a:lnSpc>
        <a:spcBef>
          <a:spcPts val="500"/>
        </a:spcBef>
        <a:buFont typeface="Arial" panose="020B0604020202020204" pitchFamily="34" charset="0"/>
        <a:buNone/>
        <a:defRPr sz="2000" kern="1200">
          <a:solidFill>
            <a:schemeClr val="tx1">
              <a:lumMod val="65000"/>
              <a:lumOff val="35000"/>
            </a:schemeClr>
          </a:solidFill>
          <a:latin typeface="+mn-lt"/>
          <a:ea typeface="+mn-ea"/>
          <a:cs typeface="+mn-cs"/>
        </a:defRPr>
      </a:lvl2pPr>
      <a:lvl3pPr marL="0" indent="0" algn="l" defTabSz="914400" rtl="0" eaLnBrk="1" latinLnBrk="0" hangingPunct="1">
        <a:lnSpc>
          <a:spcPct val="90000"/>
        </a:lnSpc>
        <a:spcBef>
          <a:spcPts val="1200"/>
        </a:spcBef>
        <a:spcAft>
          <a:spcPts val="1200"/>
        </a:spcAft>
        <a:buFont typeface="Arial" panose="020B0604020202020204" pitchFamily="34" charset="0"/>
        <a:buNone/>
        <a:defRPr sz="2000" b="1" kern="1200">
          <a:solidFill>
            <a:schemeClr val="tx2"/>
          </a:solidFill>
          <a:latin typeface="+mn-lt"/>
          <a:ea typeface="+mn-ea"/>
          <a:cs typeface="+mn-cs"/>
        </a:defRPr>
      </a:lvl3pPr>
      <a:lvl4pPr marL="0" indent="0" algn="l" defTabSz="914400" rtl="0" eaLnBrk="1" latinLnBrk="0" hangingPunct="1">
        <a:lnSpc>
          <a:spcPct val="90000"/>
        </a:lnSpc>
        <a:spcBef>
          <a:spcPts val="0"/>
        </a:spcBef>
        <a:spcAft>
          <a:spcPts val="600"/>
        </a:spcAft>
        <a:buFont typeface="Arial" panose="020B0604020202020204" pitchFamily="34" charset="0"/>
        <a:buNone/>
        <a:defRPr sz="1600" kern="1200">
          <a:solidFill>
            <a:schemeClr val="tx1">
              <a:lumMod val="85000"/>
              <a:lumOff val="15000"/>
            </a:schemeClr>
          </a:solidFill>
          <a:latin typeface="+mn-lt"/>
          <a:ea typeface="+mn-ea"/>
          <a:cs typeface="+mn-cs"/>
        </a:defRPr>
      </a:lvl4pPr>
      <a:lvl5pPr marL="0" indent="0" algn="l" defTabSz="914400" rtl="0" eaLnBrk="1" latinLnBrk="0" hangingPunct="1">
        <a:lnSpc>
          <a:spcPct val="90000"/>
        </a:lnSpc>
        <a:spcBef>
          <a:spcPts val="0"/>
        </a:spcBef>
        <a:spcAft>
          <a:spcPts val="1200"/>
        </a:spcAft>
        <a:buFont typeface="Arial" panose="020B0604020202020204" pitchFamily="34" charset="0"/>
        <a:buNone/>
        <a:defRPr sz="16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15.xml"/><Relationship Id="rId1" Type="http://schemas.openxmlformats.org/officeDocument/2006/relationships/tags" Target="../tags/tag6.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15.xml"/><Relationship Id="rId1" Type="http://schemas.openxmlformats.org/officeDocument/2006/relationships/tags" Target="../tags/tag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20.xml"/><Relationship Id="rId1" Type="http://schemas.openxmlformats.org/officeDocument/2006/relationships/tags" Target="../tags/tag8.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15.xml"/><Relationship Id="rId1" Type="http://schemas.openxmlformats.org/officeDocument/2006/relationships/tags" Target="../tags/tag9.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15.xml"/><Relationship Id="rId1" Type="http://schemas.openxmlformats.org/officeDocument/2006/relationships/tags" Target="../tags/tag10.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2.xml"/><Relationship Id="rId6" Type="http://schemas.microsoft.com/office/2007/relationships/hdphoto" Target="../media/hdphoto1.wdp"/><Relationship Id="rId5" Type="http://schemas.openxmlformats.org/officeDocument/2006/relationships/image" Target="../media/image17.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2.xml"/><Relationship Id="rId6" Type="http://schemas.microsoft.com/office/2007/relationships/hdphoto" Target="../media/hdphoto1.wdp"/><Relationship Id="rId5" Type="http://schemas.openxmlformats.org/officeDocument/2006/relationships/image" Target="../media/image17.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2.xml"/><Relationship Id="rId5" Type="http://schemas.openxmlformats.org/officeDocument/2006/relationships/image" Target="../media/image18.png"/><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2.xml"/><Relationship Id="rId6" Type="http://schemas.openxmlformats.org/officeDocument/2006/relationships/hyperlink" Target="https://github.com/yasenstar/ontology/blob/main/working/mooc-test.rdf" TargetMode="External"/><Relationship Id="rId5" Type="http://schemas.openxmlformats.org/officeDocument/2006/relationships/image" Target="../media/image19.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2.xml"/><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2.xml"/><Relationship Id="rId5" Type="http://schemas.openxmlformats.org/officeDocument/2006/relationships/hyperlink" Target="https://github.com/yasenstar/ontology/blob/main/working/mooc-test.rdf" TargetMode="Externa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22.xml"/><Relationship Id="rId6" Type="http://schemas.openxmlformats.org/officeDocument/2006/relationships/image" Target="../media/image20.png"/><Relationship Id="rId5" Type="http://schemas.openxmlformats.org/officeDocument/2006/relationships/hyperlink" Target="https://github.com/yasenstar/PlantUML_in_Action" TargetMode="External"/><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2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hyperlink" Target="https://github.com/yasenstar/learn_cpp"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2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hyperlink" Target="https://github.com/yasenstar/learn_cpp"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2.xml"/><Relationship Id="rId6" Type="http://schemas.openxmlformats.org/officeDocument/2006/relationships/hyperlink" Target="https://wmfexcel.com/2021/09/04/how-to-replace-value-with-a-value-from-another-column-in-power-query/" TargetMode="Externa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2.xml"/><Relationship Id="rId1" Type="http://schemas.openxmlformats.org/officeDocument/2006/relationships/tags" Target="../tags/tag2.xml"/><Relationship Id="rId5" Type="http://schemas.openxmlformats.org/officeDocument/2006/relationships/image" Target="../media/image11.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2.xml"/><Relationship Id="rId1" Type="http://schemas.openxmlformats.org/officeDocument/2006/relationships/tags" Target="../tags/tag3.xml"/><Relationship Id="rId6" Type="http://schemas.openxmlformats.org/officeDocument/2006/relationships/hyperlink" Target="https://github.com/yasenstar/self_learning" TargetMode="External"/><Relationship Id="rId5" Type="http://schemas.openxmlformats.org/officeDocument/2006/relationships/image" Target="../media/image11.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14.xml"/><Relationship Id="rId1" Type="http://schemas.openxmlformats.org/officeDocument/2006/relationships/tags" Target="../tags/tag4.xml"/><Relationship Id="rId4" Type="http://schemas.openxmlformats.org/officeDocument/2006/relationships/image" Target="../media/image12.jpe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20.xml"/><Relationship Id="rId1" Type="http://schemas.openxmlformats.org/officeDocument/2006/relationships/tags" Target="../tags/tag5.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87847" y="2461199"/>
            <a:ext cx="8804365" cy="1588127"/>
          </a:xfrm>
        </p:spPr>
        <p:txBody>
          <a:bodyPr/>
          <a:lstStyle/>
          <a:p>
            <a:r>
              <a:rPr lang="en-US" sz="5400" dirty="0"/>
              <a:t>On-hand Tool Tips</a:t>
            </a:r>
            <a:br>
              <a:rPr lang="en-US" sz="5400" dirty="0"/>
            </a:br>
            <a:r>
              <a:rPr lang="zh-CN" altLang="en-US" sz="5400" dirty="0"/>
              <a:t>日常工具使用技巧</a:t>
            </a:r>
            <a:endParaRPr lang="en-US" sz="5400" dirty="0"/>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1</a:t>
            </a:fld>
            <a:endParaRPr lang="en-US" dirty="0"/>
          </a:p>
        </p:txBody>
      </p:sp>
    </p:spTree>
    <p:extLst>
      <p:ext uri="{BB962C8B-B14F-4D97-AF65-F5344CB8AC3E}">
        <p14:creationId xmlns:p14="http://schemas.microsoft.com/office/powerpoint/2010/main" val="3658521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14" grpId="1" bldLvl="0" animBg="1"/>
      <p:bldP spid="15" grpId="0" bldLvl="0" animBg="1"/>
      <p:bldP spid="15" grpId="1" bldLvl="0" animBg="1"/>
      <p:bldP spid="16" grpId="0" bldLvl="0" animBg="1"/>
      <p:bldP spid="16" grpId="1" bldLvl="0" animBg="1"/>
      <p:bldP spid="10" grpId="0" bldLvl="0" animBg="1"/>
      <p:bldP spid="10" grpId="1" bldLvl="0" animBg="1"/>
      <p:bldP spid="11" grpId="0" bldLvl="0" animBg="1"/>
      <p:bldP spid="11" grpId="1" bldLvl="0" animBg="1"/>
      <p:bldP spid="12" grpId="0" bldLvl="0" animBg="1"/>
      <p:bldP spid="12" grpId="1" bldLvl="0" animBg="1"/>
      <p:bldP spid="46" grpId="0" bldLvl="0" animBg="1"/>
      <p:bldP spid="19"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7B31B4A-E701-D835-969C-3B71450F76E1}"/>
              </a:ext>
            </a:extLst>
          </p:cNvPr>
          <p:cNvSpPr>
            <a:spLocks noGrp="1"/>
          </p:cNvSpPr>
          <p:nvPr>
            <p:ph type="pic" sz="quarter" idx="10"/>
          </p:nvPr>
        </p:nvSpPr>
        <p:spPr/>
        <p:txBody>
          <a:bodyPr/>
          <a:lstStyle/>
          <a:p>
            <a:endParaRPr lang="en-US" dirty="0"/>
          </a:p>
        </p:txBody>
      </p:sp>
      <p:sp>
        <p:nvSpPr>
          <p:cNvPr id="8" name="Text Placeholder 7">
            <a:extLst>
              <a:ext uri="{FF2B5EF4-FFF2-40B4-BE49-F238E27FC236}">
                <a16:creationId xmlns:a16="http://schemas.microsoft.com/office/drawing/2014/main" id="{2F550F03-FE06-46BF-1DB7-2B051369868B}"/>
              </a:ext>
            </a:extLst>
          </p:cNvPr>
          <p:cNvSpPr>
            <a:spLocks noGrp="1"/>
          </p:cNvSpPr>
          <p:nvPr>
            <p:ph type="body" sz="quarter" idx="11"/>
          </p:nvPr>
        </p:nvSpPr>
        <p:spPr>
          <a:xfrm>
            <a:off x="0" y="2127184"/>
            <a:ext cx="6129304" cy="3539430"/>
          </a:xfrm>
        </p:spPr>
        <p:txBody>
          <a:bodyPr/>
          <a:lstStyle/>
          <a:p>
            <a:pPr marL="514350" indent="-514350" algn="l">
              <a:lnSpc>
                <a:spcPct val="100000"/>
              </a:lnSpc>
              <a:spcAft>
                <a:spcPts val="2400"/>
              </a:spcAft>
              <a:buFont typeface="+mj-lt"/>
              <a:buAutoNum type="arabicPeriod"/>
            </a:pPr>
            <a:r>
              <a:rPr lang="en-US" sz="2400" dirty="0"/>
              <a:t>Select data range</a:t>
            </a:r>
          </a:p>
          <a:p>
            <a:pPr marL="514350" indent="-514350" algn="l">
              <a:lnSpc>
                <a:spcPct val="100000"/>
              </a:lnSpc>
              <a:spcAft>
                <a:spcPts val="2400"/>
              </a:spcAft>
              <a:buFont typeface="+mj-lt"/>
              <a:buAutoNum type="arabicPeriod"/>
            </a:pPr>
            <a:r>
              <a:rPr lang="en-US" sz="2400" dirty="0"/>
              <a:t>Choose “Go To Special” in Find &amp; Select, click “Blanks”</a:t>
            </a:r>
          </a:p>
          <a:p>
            <a:pPr marL="514350" indent="-514350" algn="l">
              <a:lnSpc>
                <a:spcPct val="100000"/>
              </a:lnSpc>
              <a:spcAft>
                <a:spcPts val="2400"/>
              </a:spcAft>
              <a:buFont typeface="+mj-lt"/>
              <a:buAutoNum type="arabicPeriod"/>
            </a:pPr>
            <a:r>
              <a:rPr lang="en-US" sz="2400" dirty="0"/>
              <a:t>Put one sample cell with = formula</a:t>
            </a:r>
          </a:p>
          <a:p>
            <a:pPr marL="514350" indent="-514350" algn="l">
              <a:lnSpc>
                <a:spcPct val="100000"/>
              </a:lnSpc>
              <a:spcAft>
                <a:spcPts val="2400"/>
              </a:spcAft>
              <a:buFont typeface="+mj-lt"/>
              <a:buAutoNum type="arabicPeriod"/>
            </a:pPr>
            <a:r>
              <a:rPr lang="en-US" sz="2400" dirty="0" err="1"/>
              <a:t>Ctrl+Enter</a:t>
            </a:r>
            <a:endParaRPr lang="en-US" sz="2400" dirty="0"/>
          </a:p>
          <a:p>
            <a:pPr marL="514350" indent="-514350" algn="l">
              <a:lnSpc>
                <a:spcPct val="100000"/>
              </a:lnSpc>
              <a:spcAft>
                <a:spcPts val="2400"/>
              </a:spcAft>
              <a:buFont typeface="+mj-lt"/>
              <a:buAutoNum type="arabicPeriod"/>
            </a:pPr>
            <a:r>
              <a:rPr lang="en-US" sz="2400" dirty="0"/>
              <a:t>If needed, convert formula to value</a:t>
            </a:r>
          </a:p>
        </p:txBody>
      </p:sp>
      <p:sp>
        <p:nvSpPr>
          <p:cNvPr id="10" name="Text Placeholder 9">
            <a:extLst>
              <a:ext uri="{FF2B5EF4-FFF2-40B4-BE49-F238E27FC236}">
                <a16:creationId xmlns:a16="http://schemas.microsoft.com/office/drawing/2014/main" id="{B481D1A7-970A-5DC9-D599-F297410BC5CD}"/>
              </a:ext>
            </a:extLst>
          </p:cNvPr>
          <p:cNvSpPr>
            <a:spLocks noGrp="1"/>
          </p:cNvSpPr>
          <p:nvPr>
            <p:ph type="body" sz="quarter" idx="19"/>
          </p:nvPr>
        </p:nvSpPr>
        <p:spPr>
          <a:xfrm>
            <a:off x="0" y="899643"/>
            <a:ext cx="6129304" cy="1089529"/>
          </a:xfrm>
        </p:spPr>
        <p:txBody>
          <a:bodyPr/>
          <a:lstStyle/>
          <a:p>
            <a:r>
              <a:rPr lang="en-US" altLang="zh-CN" b="1" dirty="0"/>
              <a:t>Method 1: </a:t>
            </a:r>
            <a:r>
              <a:rPr lang="en-US" b="1" dirty="0"/>
              <a:t>Steps to Fill Blank Cells with Value Above</a:t>
            </a:r>
          </a:p>
        </p:txBody>
      </p:sp>
      <p:sp>
        <p:nvSpPr>
          <p:cNvPr id="6" name="Slide Number Placeholder 5">
            <a:extLst>
              <a:ext uri="{FF2B5EF4-FFF2-40B4-BE49-F238E27FC236}">
                <a16:creationId xmlns:a16="http://schemas.microsoft.com/office/drawing/2014/main" id="{60912D8D-8DFC-E49E-C270-46BCC67636CD}"/>
              </a:ext>
            </a:extLst>
          </p:cNvPr>
          <p:cNvSpPr>
            <a:spLocks noGrp="1"/>
          </p:cNvSpPr>
          <p:nvPr>
            <p:ph type="sldNum" sz="quarter" idx="4"/>
          </p:nvPr>
        </p:nvSpPr>
        <p:spPr/>
        <p:txBody>
          <a:bodyPr/>
          <a:lstStyle/>
          <a:p>
            <a:fld id="{4997E989-D798-4C62-8E93-3D2D613C2488}" type="slidenum">
              <a:rPr lang="en-US" smtClean="0"/>
              <a:t>10</a:t>
            </a:fld>
            <a:endParaRPr lang="en-US" dirty="0"/>
          </a:p>
        </p:txBody>
      </p:sp>
      <p:pic>
        <p:nvPicPr>
          <p:cNvPr id="11" name="图片 1">
            <a:extLst>
              <a:ext uri="{FF2B5EF4-FFF2-40B4-BE49-F238E27FC236}">
                <a16:creationId xmlns:a16="http://schemas.microsoft.com/office/drawing/2014/main" id="{741D22F5-4038-7629-BE3D-09C727E78741}"/>
              </a:ext>
            </a:extLst>
          </p:cNvPr>
          <p:cNvPicPr>
            <a:picLocks noGrp="1" noChangeAspect="1"/>
          </p:cNvPicPr>
          <p:nvPr>
            <p:ph idx="18"/>
            <p:custDataLst>
              <p:tags r:id="rId1"/>
            </p:custDataLst>
          </p:nvPr>
        </p:nvPicPr>
        <p:blipFill>
          <a:blip r:embed="rId3"/>
          <a:stretch>
            <a:fillRect/>
          </a:stretch>
        </p:blipFill>
        <p:spPr>
          <a:xfrm>
            <a:off x="199714" y="139967"/>
            <a:ext cx="1032782" cy="839788"/>
          </a:xfrm>
          <a:prstGeom prst="rect">
            <a:avLst/>
          </a:prstGeom>
          <a:ln>
            <a:noFill/>
          </a:ln>
          <a:effectLst>
            <a:softEdge rad="112500"/>
          </a:effectLst>
        </p:spPr>
      </p:pic>
    </p:spTree>
    <p:extLst>
      <p:ext uri="{BB962C8B-B14F-4D97-AF65-F5344CB8AC3E}">
        <p14:creationId xmlns:p14="http://schemas.microsoft.com/office/powerpoint/2010/main" val="28247988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0478B6-BFC2-7B0A-4A7E-DE1A1F3529CD}"/>
            </a:ext>
          </a:extLst>
        </p:cNvPr>
        <p:cNvGrpSpPr/>
        <p:nvPr/>
      </p:nvGrpSpPr>
      <p:grpSpPr>
        <a:xfrm>
          <a:off x="0" y="0"/>
          <a:ext cx="0" cy="0"/>
          <a:chOff x="0" y="0"/>
          <a:chExt cx="0" cy="0"/>
        </a:xfrm>
      </p:grpSpPr>
      <p:sp>
        <p:nvSpPr>
          <p:cNvPr id="7" name="Picture Placeholder 6">
            <a:extLst>
              <a:ext uri="{FF2B5EF4-FFF2-40B4-BE49-F238E27FC236}">
                <a16:creationId xmlns:a16="http://schemas.microsoft.com/office/drawing/2014/main" id="{68FEB27C-7F53-792F-0392-2A1706EF1FE0}"/>
              </a:ext>
            </a:extLst>
          </p:cNvPr>
          <p:cNvSpPr>
            <a:spLocks noGrp="1"/>
          </p:cNvSpPr>
          <p:nvPr>
            <p:ph type="pic" sz="quarter" idx="10"/>
          </p:nvPr>
        </p:nvSpPr>
        <p:spPr/>
        <p:txBody>
          <a:bodyPr/>
          <a:lstStyle/>
          <a:p>
            <a:endParaRPr lang="en-US" dirty="0"/>
          </a:p>
        </p:txBody>
      </p:sp>
      <p:sp>
        <p:nvSpPr>
          <p:cNvPr id="8" name="Text Placeholder 7">
            <a:extLst>
              <a:ext uri="{FF2B5EF4-FFF2-40B4-BE49-F238E27FC236}">
                <a16:creationId xmlns:a16="http://schemas.microsoft.com/office/drawing/2014/main" id="{F5AE5FD5-C461-B408-5145-203E5E81AC79}"/>
              </a:ext>
            </a:extLst>
          </p:cNvPr>
          <p:cNvSpPr>
            <a:spLocks noGrp="1"/>
          </p:cNvSpPr>
          <p:nvPr>
            <p:ph type="body" sz="quarter" idx="11"/>
          </p:nvPr>
        </p:nvSpPr>
        <p:spPr>
          <a:xfrm>
            <a:off x="0" y="2127184"/>
            <a:ext cx="6129304" cy="4524315"/>
          </a:xfrm>
        </p:spPr>
        <p:txBody>
          <a:bodyPr/>
          <a:lstStyle/>
          <a:p>
            <a:pPr algn="l">
              <a:lnSpc>
                <a:spcPct val="100000"/>
              </a:lnSpc>
              <a:spcAft>
                <a:spcPts val="2400"/>
              </a:spcAft>
            </a:pPr>
            <a:r>
              <a:rPr lang="en-US" sz="2400" dirty="0"/>
              <a:t>Sub </a:t>
            </a:r>
            <a:r>
              <a:rPr lang="en-US" sz="2400" dirty="0" err="1"/>
              <a:t>FillCellFromAbove</a:t>
            </a:r>
            <a:r>
              <a:rPr lang="en-US" sz="2400" dirty="0"/>
              <a:t>()</a:t>
            </a:r>
          </a:p>
          <a:p>
            <a:pPr algn="l">
              <a:lnSpc>
                <a:spcPct val="100000"/>
              </a:lnSpc>
              <a:spcAft>
                <a:spcPts val="2400"/>
              </a:spcAft>
            </a:pPr>
            <a:r>
              <a:rPr lang="en-US" sz="2400" dirty="0"/>
              <a:t>    For Each cell In Selection</a:t>
            </a:r>
          </a:p>
          <a:p>
            <a:pPr algn="l">
              <a:lnSpc>
                <a:spcPct val="100000"/>
              </a:lnSpc>
              <a:spcAft>
                <a:spcPts val="2400"/>
              </a:spcAft>
            </a:pPr>
            <a:r>
              <a:rPr lang="en-US" sz="2400" dirty="0"/>
              <a:t>        If </a:t>
            </a:r>
            <a:r>
              <a:rPr lang="en-US" sz="2400" dirty="0" err="1"/>
              <a:t>cell.Value</a:t>
            </a:r>
            <a:r>
              <a:rPr lang="en-US" sz="2400" dirty="0"/>
              <a:t> = "" Then</a:t>
            </a:r>
          </a:p>
          <a:p>
            <a:pPr algn="l">
              <a:lnSpc>
                <a:spcPct val="100000"/>
              </a:lnSpc>
              <a:spcAft>
                <a:spcPts val="2400"/>
              </a:spcAft>
            </a:pPr>
            <a:r>
              <a:rPr lang="en-US" sz="2400" dirty="0"/>
              <a:t>            </a:t>
            </a:r>
            <a:r>
              <a:rPr lang="en-US" sz="2400" dirty="0" err="1"/>
              <a:t>cell.Value</a:t>
            </a:r>
            <a:r>
              <a:rPr lang="en-US" sz="2400" dirty="0"/>
              <a:t> = </a:t>
            </a:r>
            <a:r>
              <a:rPr lang="en-US" sz="2400" dirty="0" err="1"/>
              <a:t>cell.Offset</a:t>
            </a:r>
            <a:r>
              <a:rPr lang="en-US" sz="2400" dirty="0"/>
              <a:t>(-1, 0).Value</a:t>
            </a:r>
          </a:p>
          <a:p>
            <a:pPr algn="l">
              <a:lnSpc>
                <a:spcPct val="100000"/>
              </a:lnSpc>
              <a:spcAft>
                <a:spcPts val="2400"/>
              </a:spcAft>
            </a:pPr>
            <a:r>
              <a:rPr lang="en-US" sz="2400" dirty="0"/>
              <a:t>        End If</a:t>
            </a:r>
          </a:p>
          <a:p>
            <a:pPr algn="l">
              <a:lnSpc>
                <a:spcPct val="100000"/>
              </a:lnSpc>
              <a:spcAft>
                <a:spcPts val="2400"/>
              </a:spcAft>
            </a:pPr>
            <a:r>
              <a:rPr lang="en-US" sz="2400" dirty="0"/>
              <a:t>    Next cell</a:t>
            </a:r>
          </a:p>
          <a:p>
            <a:pPr algn="l">
              <a:lnSpc>
                <a:spcPct val="100000"/>
              </a:lnSpc>
              <a:spcAft>
                <a:spcPts val="2400"/>
              </a:spcAft>
            </a:pPr>
            <a:r>
              <a:rPr lang="en-US" sz="2400" dirty="0"/>
              <a:t>End Sub</a:t>
            </a:r>
          </a:p>
        </p:txBody>
      </p:sp>
      <p:sp>
        <p:nvSpPr>
          <p:cNvPr id="10" name="Text Placeholder 9">
            <a:extLst>
              <a:ext uri="{FF2B5EF4-FFF2-40B4-BE49-F238E27FC236}">
                <a16:creationId xmlns:a16="http://schemas.microsoft.com/office/drawing/2014/main" id="{F0DEFE97-38CF-E077-F0F3-8D49B1F987EA}"/>
              </a:ext>
            </a:extLst>
          </p:cNvPr>
          <p:cNvSpPr>
            <a:spLocks noGrp="1"/>
          </p:cNvSpPr>
          <p:nvPr>
            <p:ph type="body" sz="quarter" idx="19"/>
          </p:nvPr>
        </p:nvSpPr>
        <p:spPr>
          <a:xfrm>
            <a:off x="0" y="899643"/>
            <a:ext cx="6129304" cy="590931"/>
          </a:xfrm>
        </p:spPr>
        <p:txBody>
          <a:bodyPr/>
          <a:lstStyle/>
          <a:p>
            <a:r>
              <a:rPr lang="en-US" altLang="zh-CN" b="1" dirty="0"/>
              <a:t>Method 2: </a:t>
            </a:r>
            <a:r>
              <a:rPr lang="en-US" b="1" dirty="0"/>
              <a:t>Using VBA</a:t>
            </a:r>
          </a:p>
        </p:txBody>
      </p:sp>
      <p:sp>
        <p:nvSpPr>
          <p:cNvPr id="6" name="Slide Number Placeholder 5">
            <a:extLst>
              <a:ext uri="{FF2B5EF4-FFF2-40B4-BE49-F238E27FC236}">
                <a16:creationId xmlns:a16="http://schemas.microsoft.com/office/drawing/2014/main" id="{F38921EB-7E24-6731-C950-49995E750369}"/>
              </a:ext>
            </a:extLst>
          </p:cNvPr>
          <p:cNvSpPr>
            <a:spLocks noGrp="1"/>
          </p:cNvSpPr>
          <p:nvPr>
            <p:ph type="sldNum" sz="quarter" idx="4"/>
          </p:nvPr>
        </p:nvSpPr>
        <p:spPr/>
        <p:txBody>
          <a:bodyPr/>
          <a:lstStyle/>
          <a:p>
            <a:fld id="{4997E989-D798-4C62-8E93-3D2D613C2488}" type="slidenum">
              <a:rPr lang="en-US" smtClean="0"/>
              <a:t>11</a:t>
            </a:fld>
            <a:endParaRPr lang="en-US" dirty="0"/>
          </a:p>
        </p:txBody>
      </p:sp>
      <p:pic>
        <p:nvPicPr>
          <p:cNvPr id="11" name="图片 1">
            <a:extLst>
              <a:ext uri="{FF2B5EF4-FFF2-40B4-BE49-F238E27FC236}">
                <a16:creationId xmlns:a16="http://schemas.microsoft.com/office/drawing/2014/main" id="{C801B0CB-87B0-DD05-442D-786C93221D07}"/>
              </a:ext>
            </a:extLst>
          </p:cNvPr>
          <p:cNvPicPr>
            <a:picLocks noGrp="1" noChangeAspect="1"/>
          </p:cNvPicPr>
          <p:nvPr>
            <p:ph idx="18"/>
            <p:custDataLst>
              <p:tags r:id="rId1"/>
            </p:custDataLst>
          </p:nvPr>
        </p:nvPicPr>
        <p:blipFill>
          <a:blip r:embed="rId3"/>
          <a:stretch>
            <a:fillRect/>
          </a:stretch>
        </p:blipFill>
        <p:spPr>
          <a:xfrm>
            <a:off x="199714" y="139967"/>
            <a:ext cx="1032782" cy="839788"/>
          </a:xfrm>
          <a:prstGeom prst="rect">
            <a:avLst/>
          </a:prstGeom>
          <a:ln>
            <a:noFill/>
          </a:ln>
          <a:effectLst>
            <a:softEdge rad="112500"/>
          </a:effectLst>
        </p:spPr>
      </p:pic>
    </p:spTree>
    <p:extLst>
      <p:ext uri="{BB962C8B-B14F-4D97-AF65-F5344CB8AC3E}">
        <p14:creationId xmlns:p14="http://schemas.microsoft.com/office/powerpoint/2010/main" val="9236171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700790-0C59-B5E9-3A8C-C7A51B96D24C}"/>
            </a:ext>
          </a:extLst>
        </p:cNvPr>
        <p:cNvGrpSpPr/>
        <p:nvPr/>
      </p:nvGrpSpPr>
      <p:grpSpPr>
        <a:xfrm>
          <a:off x="0" y="0"/>
          <a:ext cx="0" cy="0"/>
          <a:chOff x="0" y="0"/>
          <a:chExt cx="0" cy="0"/>
        </a:xfrm>
      </p:grpSpPr>
      <p:sp>
        <p:nvSpPr>
          <p:cNvPr id="2" name="Picture Placeholder 1">
            <a:extLst>
              <a:ext uri="{FF2B5EF4-FFF2-40B4-BE49-F238E27FC236}">
                <a16:creationId xmlns:a16="http://schemas.microsoft.com/office/drawing/2014/main" id="{B5C2BCB0-3106-718F-37F8-4A275399C6DC}"/>
              </a:ext>
            </a:extLst>
          </p:cNvPr>
          <p:cNvSpPr>
            <a:spLocks noGrp="1"/>
          </p:cNvSpPr>
          <p:nvPr>
            <p:ph type="pic" sz="quarter" idx="12"/>
          </p:nvPr>
        </p:nvSpPr>
        <p:spPr/>
        <p:txBody>
          <a:bodyPr/>
          <a:lstStyle/>
          <a:p>
            <a:endParaRPr lang="en-US" dirty="0"/>
          </a:p>
        </p:txBody>
      </p:sp>
      <p:sp>
        <p:nvSpPr>
          <p:cNvPr id="4" name="Text Placeholder 3">
            <a:extLst>
              <a:ext uri="{FF2B5EF4-FFF2-40B4-BE49-F238E27FC236}">
                <a16:creationId xmlns:a16="http://schemas.microsoft.com/office/drawing/2014/main" id="{65A0E626-7530-6C72-8A25-490143DF085B}"/>
              </a:ext>
            </a:extLst>
          </p:cNvPr>
          <p:cNvSpPr>
            <a:spLocks noGrp="1"/>
          </p:cNvSpPr>
          <p:nvPr>
            <p:ph type="body" sz="quarter" idx="11"/>
          </p:nvPr>
        </p:nvSpPr>
        <p:spPr>
          <a:xfrm>
            <a:off x="304800" y="1381071"/>
            <a:ext cx="7398818" cy="1754326"/>
          </a:xfrm>
        </p:spPr>
        <p:txBody>
          <a:bodyPr/>
          <a:lstStyle/>
          <a:p>
            <a:pPr>
              <a:lnSpc>
                <a:spcPct val="100000"/>
              </a:lnSpc>
            </a:pPr>
            <a:r>
              <a:rPr lang="zh-CN" altLang="en-US" sz="5400" dirty="0"/>
              <a:t>如何使用同列上面的值填充下面的空白格</a:t>
            </a:r>
            <a:endParaRPr lang="en-US" sz="5400" dirty="0"/>
          </a:p>
        </p:txBody>
      </p:sp>
      <p:sp>
        <p:nvSpPr>
          <p:cNvPr id="6" name="Slide Number Placeholder 5">
            <a:extLst>
              <a:ext uri="{FF2B5EF4-FFF2-40B4-BE49-F238E27FC236}">
                <a16:creationId xmlns:a16="http://schemas.microsoft.com/office/drawing/2014/main" id="{6E7B017D-CB82-3A61-DFE0-6C73CC3CDAF5}"/>
              </a:ext>
            </a:extLst>
          </p:cNvPr>
          <p:cNvSpPr>
            <a:spLocks noGrp="1"/>
          </p:cNvSpPr>
          <p:nvPr>
            <p:ph type="sldNum" sz="quarter" idx="4"/>
          </p:nvPr>
        </p:nvSpPr>
        <p:spPr/>
        <p:txBody>
          <a:bodyPr/>
          <a:lstStyle/>
          <a:p>
            <a:fld id="{4997E989-D798-4C62-8E93-3D2D613C2488}" type="slidenum">
              <a:rPr lang="en-US" smtClean="0"/>
              <a:t>12</a:t>
            </a:fld>
            <a:endParaRPr lang="en-US" dirty="0"/>
          </a:p>
        </p:txBody>
      </p:sp>
      <p:pic>
        <p:nvPicPr>
          <p:cNvPr id="7" name="图片 1">
            <a:extLst>
              <a:ext uri="{FF2B5EF4-FFF2-40B4-BE49-F238E27FC236}">
                <a16:creationId xmlns:a16="http://schemas.microsoft.com/office/drawing/2014/main" id="{DE67D925-EC22-54B7-3A31-0359970B03CF}"/>
              </a:ext>
            </a:extLst>
          </p:cNvPr>
          <p:cNvPicPr>
            <a:picLocks noChangeAspect="1"/>
          </p:cNvPicPr>
          <p:nvPr>
            <p:custDataLst>
              <p:tags r:id="rId1"/>
            </p:custDataLst>
          </p:nvPr>
        </p:nvPicPr>
        <p:blipFill>
          <a:blip r:embed="rId3"/>
          <a:stretch>
            <a:fillRect/>
          </a:stretch>
        </p:blipFill>
        <p:spPr>
          <a:xfrm>
            <a:off x="8873237" y="428625"/>
            <a:ext cx="2366898" cy="1924599"/>
          </a:xfrm>
          <a:prstGeom prst="rect">
            <a:avLst/>
          </a:prstGeom>
          <a:ln>
            <a:noFill/>
          </a:ln>
          <a:effectLst>
            <a:softEdge rad="112500"/>
          </a:effectLst>
        </p:spPr>
      </p:pic>
      <p:sp>
        <p:nvSpPr>
          <p:cNvPr id="9" name="Text Placeholder 8">
            <a:extLst>
              <a:ext uri="{FF2B5EF4-FFF2-40B4-BE49-F238E27FC236}">
                <a16:creationId xmlns:a16="http://schemas.microsoft.com/office/drawing/2014/main" id="{04B5BFC2-C574-E6E9-B5A4-94162EB64F2D}"/>
              </a:ext>
            </a:extLst>
          </p:cNvPr>
          <p:cNvSpPr>
            <a:spLocks noGrp="1"/>
          </p:cNvSpPr>
          <p:nvPr>
            <p:ph type="body" sz="quarter" idx="19"/>
          </p:nvPr>
        </p:nvSpPr>
        <p:spPr>
          <a:xfrm>
            <a:off x="304800" y="582011"/>
            <a:ext cx="5875734" cy="590931"/>
          </a:xfrm>
        </p:spPr>
        <p:txBody>
          <a:bodyPr/>
          <a:lstStyle/>
          <a:p>
            <a:r>
              <a:rPr lang="en-US" dirty="0"/>
              <a:t>Microsoft Excel </a:t>
            </a:r>
            <a:r>
              <a:rPr lang="zh-CN" altLang="en-US" dirty="0"/>
              <a:t>电子表格</a:t>
            </a:r>
            <a:endParaRPr lang="en-US" dirty="0"/>
          </a:p>
        </p:txBody>
      </p:sp>
      <p:sp>
        <p:nvSpPr>
          <p:cNvPr id="3" name="TextBox 2">
            <a:extLst>
              <a:ext uri="{FF2B5EF4-FFF2-40B4-BE49-F238E27FC236}">
                <a16:creationId xmlns:a16="http://schemas.microsoft.com/office/drawing/2014/main" id="{F77CFAD8-F6A6-7411-838F-5E4FD74EE7B2}"/>
              </a:ext>
            </a:extLst>
          </p:cNvPr>
          <p:cNvSpPr txBox="1"/>
          <p:nvPr/>
        </p:nvSpPr>
        <p:spPr>
          <a:xfrm>
            <a:off x="8038" y="6488668"/>
            <a:ext cx="1364476" cy="369332"/>
          </a:xfrm>
          <a:prstGeom prst="rect">
            <a:avLst/>
          </a:prstGeom>
          <a:noFill/>
        </p:spPr>
        <p:txBody>
          <a:bodyPr wrap="none" rtlCol="0">
            <a:spAutoFit/>
          </a:bodyPr>
          <a:lstStyle/>
          <a:p>
            <a:r>
              <a:rPr lang="en-US" dirty="0">
                <a:solidFill>
                  <a:schemeClr val="bg1"/>
                </a:solidFill>
              </a:rPr>
              <a:t>2025/05/29</a:t>
            </a:r>
          </a:p>
        </p:txBody>
      </p:sp>
      <p:pic>
        <p:nvPicPr>
          <p:cNvPr id="8" name="Picture 7">
            <a:extLst>
              <a:ext uri="{FF2B5EF4-FFF2-40B4-BE49-F238E27FC236}">
                <a16:creationId xmlns:a16="http://schemas.microsoft.com/office/drawing/2014/main" id="{EAAE6D7F-449B-3674-EED7-1F54628F2098}"/>
              </a:ext>
            </a:extLst>
          </p:cNvPr>
          <p:cNvPicPr>
            <a:picLocks noChangeAspect="1"/>
          </p:cNvPicPr>
          <p:nvPr/>
        </p:nvPicPr>
        <p:blipFill>
          <a:blip r:embed="rId4">
            <a:alphaModFix amt="70000"/>
          </a:blip>
          <a:stretch>
            <a:fillRect/>
          </a:stretch>
        </p:blipFill>
        <p:spPr>
          <a:xfrm>
            <a:off x="517841" y="3278293"/>
            <a:ext cx="6870142" cy="2304360"/>
          </a:xfrm>
          <a:prstGeom prst="rect">
            <a:avLst/>
          </a:prstGeom>
        </p:spPr>
      </p:pic>
    </p:spTree>
    <p:extLst>
      <p:ext uri="{BB962C8B-B14F-4D97-AF65-F5344CB8AC3E}">
        <p14:creationId xmlns:p14="http://schemas.microsoft.com/office/powerpoint/2010/main" val="14096150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BE5D38-F0CF-218C-36AF-C0D585BD9E76}"/>
            </a:ext>
          </a:extLst>
        </p:cNvPr>
        <p:cNvGrpSpPr/>
        <p:nvPr/>
      </p:nvGrpSpPr>
      <p:grpSpPr>
        <a:xfrm>
          <a:off x="0" y="0"/>
          <a:ext cx="0" cy="0"/>
          <a:chOff x="0" y="0"/>
          <a:chExt cx="0" cy="0"/>
        </a:xfrm>
      </p:grpSpPr>
      <p:sp>
        <p:nvSpPr>
          <p:cNvPr id="7" name="Picture Placeholder 6">
            <a:extLst>
              <a:ext uri="{FF2B5EF4-FFF2-40B4-BE49-F238E27FC236}">
                <a16:creationId xmlns:a16="http://schemas.microsoft.com/office/drawing/2014/main" id="{A7D80E99-E453-C7EF-5CF0-1120C8DE9854}"/>
              </a:ext>
            </a:extLst>
          </p:cNvPr>
          <p:cNvSpPr>
            <a:spLocks noGrp="1"/>
          </p:cNvSpPr>
          <p:nvPr>
            <p:ph type="pic" sz="quarter" idx="10"/>
          </p:nvPr>
        </p:nvSpPr>
        <p:spPr/>
        <p:txBody>
          <a:bodyPr/>
          <a:lstStyle/>
          <a:p>
            <a:endParaRPr lang="en-US" dirty="0"/>
          </a:p>
        </p:txBody>
      </p:sp>
      <p:sp>
        <p:nvSpPr>
          <p:cNvPr id="8" name="Text Placeholder 7">
            <a:extLst>
              <a:ext uri="{FF2B5EF4-FFF2-40B4-BE49-F238E27FC236}">
                <a16:creationId xmlns:a16="http://schemas.microsoft.com/office/drawing/2014/main" id="{63DCE0C1-2135-489B-CF7F-244C8327E77A}"/>
              </a:ext>
            </a:extLst>
          </p:cNvPr>
          <p:cNvSpPr>
            <a:spLocks noGrp="1"/>
          </p:cNvSpPr>
          <p:nvPr>
            <p:ph type="body" sz="quarter" idx="11"/>
          </p:nvPr>
        </p:nvSpPr>
        <p:spPr>
          <a:xfrm>
            <a:off x="0" y="2127184"/>
            <a:ext cx="6129304" cy="3539430"/>
          </a:xfrm>
        </p:spPr>
        <p:txBody>
          <a:bodyPr/>
          <a:lstStyle/>
          <a:p>
            <a:pPr marL="514350" indent="-514350" algn="l">
              <a:lnSpc>
                <a:spcPct val="100000"/>
              </a:lnSpc>
              <a:spcAft>
                <a:spcPts val="2400"/>
              </a:spcAft>
              <a:buFont typeface="+mj-lt"/>
              <a:buAutoNum type="arabicPeriod"/>
            </a:pPr>
            <a:r>
              <a:rPr lang="zh-CN" altLang="en-US" sz="2400" dirty="0"/>
              <a:t>选择数据表范围</a:t>
            </a:r>
            <a:endParaRPr lang="en-US" altLang="zh-CN" sz="2400" dirty="0"/>
          </a:p>
          <a:p>
            <a:pPr marL="514350" indent="-514350" algn="l">
              <a:lnSpc>
                <a:spcPct val="100000"/>
              </a:lnSpc>
              <a:spcAft>
                <a:spcPts val="2400"/>
              </a:spcAft>
              <a:buFont typeface="+mj-lt"/>
              <a:buAutoNum type="arabicPeriod"/>
            </a:pPr>
            <a:r>
              <a:rPr lang="zh-CN" altLang="en-US" sz="2400" dirty="0"/>
              <a:t>在“查找与选择</a:t>
            </a:r>
            <a:r>
              <a:rPr lang="en-US" altLang="zh-CN" sz="2400" dirty="0"/>
              <a:t>…</a:t>
            </a:r>
            <a:r>
              <a:rPr lang="zh-CN" altLang="en-US" sz="2400" dirty="0"/>
              <a:t>”的列表中选择“去到特殊情况</a:t>
            </a:r>
            <a:r>
              <a:rPr lang="en-US" altLang="zh-CN" sz="2400" dirty="0"/>
              <a:t>”</a:t>
            </a:r>
            <a:endParaRPr lang="en-US" sz="2400" dirty="0"/>
          </a:p>
          <a:p>
            <a:pPr marL="514350" indent="-514350" algn="l">
              <a:lnSpc>
                <a:spcPct val="100000"/>
              </a:lnSpc>
              <a:spcAft>
                <a:spcPts val="2400"/>
              </a:spcAft>
              <a:buFont typeface="+mj-lt"/>
              <a:buAutoNum type="arabicPeriod"/>
            </a:pPr>
            <a:r>
              <a:rPr lang="zh-CN" altLang="en-US" sz="2400" dirty="0"/>
              <a:t>公式栏中指向任一之上的单元格</a:t>
            </a:r>
            <a:endParaRPr lang="en-US" altLang="zh-CN" sz="2400" dirty="0"/>
          </a:p>
          <a:p>
            <a:pPr marL="514350" indent="-514350" algn="l">
              <a:lnSpc>
                <a:spcPct val="100000"/>
              </a:lnSpc>
              <a:spcAft>
                <a:spcPts val="2400"/>
              </a:spcAft>
              <a:buFont typeface="+mj-lt"/>
              <a:buAutoNum type="arabicPeriod"/>
            </a:pPr>
            <a:r>
              <a:rPr lang="en-US" sz="2400" dirty="0" err="1"/>
              <a:t>Ctrl+Enter</a:t>
            </a:r>
            <a:endParaRPr lang="en-US" sz="2400" dirty="0"/>
          </a:p>
          <a:p>
            <a:pPr marL="514350" indent="-514350" algn="l">
              <a:lnSpc>
                <a:spcPct val="100000"/>
              </a:lnSpc>
              <a:spcAft>
                <a:spcPts val="2400"/>
              </a:spcAft>
              <a:buFont typeface="+mj-lt"/>
              <a:buAutoNum type="arabicPeriod"/>
            </a:pPr>
            <a:r>
              <a:rPr lang="zh-CN" altLang="en-US" sz="2400" dirty="0"/>
              <a:t>如需要，把公式转变为值</a:t>
            </a:r>
            <a:endParaRPr lang="en-US" sz="2400" dirty="0"/>
          </a:p>
        </p:txBody>
      </p:sp>
      <p:sp>
        <p:nvSpPr>
          <p:cNvPr id="10" name="Text Placeholder 9">
            <a:extLst>
              <a:ext uri="{FF2B5EF4-FFF2-40B4-BE49-F238E27FC236}">
                <a16:creationId xmlns:a16="http://schemas.microsoft.com/office/drawing/2014/main" id="{1D8BA207-10B0-C681-E549-845C48B6C162}"/>
              </a:ext>
            </a:extLst>
          </p:cNvPr>
          <p:cNvSpPr>
            <a:spLocks noGrp="1"/>
          </p:cNvSpPr>
          <p:nvPr>
            <p:ph type="body" sz="quarter" idx="19"/>
          </p:nvPr>
        </p:nvSpPr>
        <p:spPr>
          <a:xfrm>
            <a:off x="0" y="899643"/>
            <a:ext cx="6129304" cy="1089529"/>
          </a:xfrm>
        </p:spPr>
        <p:txBody>
          <a:bodyPr/>
          <a:lstStyle/>
          <a:p>
            <a:r>
              <a:rPr lang="zh-CN" altLang="en-US" b="1" dirty="0"/>
              <a:t>方法 </a:t>
            </a:r>
            <a:r>
              <a:rPr lang="en-US" altLang="zh-CN" b="1" dirty="0"/>
              <a:t>1</a:t>
            </a:r>
            <a:r>
              <a:rPr lang="zh-CN" altLang="en-US" b="1" dirty="0"/>
              <a:t>：使用同列上面的值填充下面的空白格的操作步骤</a:t>
            </a:r>
            <a:endParaRPr lang="en-US" b="1" dirty="0"/>
          </a:p>
        </p:txBody>
      </p:sp>
      <p:sp>
        <p:nvSpPr>
          <p:cNvPr id="6" name="Slide Number Placeholder 5">
            <a:extLst>
              <a:ext uri="{FF2B5EF4-FFF2-40B4-BE49-F238E27FC236}">
                <a16:creationId xmlns:a16="http://schemas.microsoft.com/office/drawing/2014/main" id="{5B5E7A57-B2C8-2D50-37F0-715BFA6B2805}"/>
              </a:ext>
            </a:extLst>
          </p:cNvPr>
          <p:cNvSpPr>
            <a:spLocks noGrp="1"/>
          </p:cNvSpPr>
          <p:nvPr>
            <p:ph type="sldNum" sz="quarter" idx="4"/>
          </p:nvPr>
        </p:nvSpPr>
        <p:spPr/>
        <p:txBody>
          <a:bodyPr/>
          <a:lstStyle/>
          <a:p>
            <a:fld id="{4997E989-D798-4C62-8E93-3D2D613C2488}" type="slidenum">
              <a:rPr lang="en-US" smtClean="0"/>
              <a:t>13</a:t>
            </a:fld>
            <a:endParaRPr lang="en-US" dirty="0"/>
          </a:p>
        </p:txBody>
      </p:sp>
      <p:pic>
        <p:nvPicPr>
          <p:cNvPr id="11" name="图片 1">
            <a:extLst>
              <a:ext uri="{FF2B5EF4-FFF2-40B4-BE49-F238E27FC236}">
                <a16:creationId xmlns:a16="http://schemas.microsoft.com/office/drawing/2014/main" id="{7405A072-E681-3867-62F2-D64B522BCDAF}"/>
              </a:ext>
            </a:extLst>
          </p:cNvPr>
          <p:cNvPicPr>
            <a:picLocks noGrp="1" noChangeAspect="1"/>
          </p:cNvPicPr>
          <p:nvPr>
            <p:ph idx="18"/>
            <p:custDataLst>
              <p:tags r:id="rId1"/>
            </p:custDataLst>
          </p:nvPr>
        </p:nvPicPr>
        <p:blipFill>
          <a:blip r:embed="rId3"/>
          <a:stretch>
            <a:fillRect/>
          </a:stretch>
        </p:blipFill>
        <p:spPr>
          <a:xfrm>
            <a:off x="199714" y="139967"/>
            <a:ext cx="1032782" cy="839788"/>
          </a:xfrm>
          <a:prstGeom prst="rect">
            <a:avLst/>
          </a:prstGeom>
          <a:ln>
            <a:noFill/>
          </a:ln>
          <a:effectLst>
            <a:softEdge rad="112500"/>
          </a:effectLst>
        </p:spPr>
      </p:pic>
    </p:spTree>
    <p:extLst>
      <p:ext uri="{BB962C8B-B14F-4D97-AF65-F5344CB8AC3E}">
        <p14:creationId xmlns:p14="http://schemas.microsoft.com/office/powerpoint/2010/main" val="31537107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B98442-7412-86E0-AB56-6156DA47EFC2}"/>
            </a:ext>
          </a:extLst>
        </p:cNvPr>
        <p:cNvGrpSpPr/>
        <p:nvPr/>
      </p:nvGrpSpPr>
      <p:grpSpPr>
        <a:xfrm>
          <a:off x="0" y="0"/>
          <a:ext cx="0" cy="0"/>
          <a:chOff x="0" y="0"/>
          <a:chExt cx="0" cy="0"/>
        </a:xfrm>
      </p:grpSpPr>
      <p:sp>
        <p:nvSpPr>
          <p:cNvPr id="7" name="Picture Placeholder 6">
            <a:extLst>
              <a:ext uri="{FF2B5EF4-FFF2-40B4-BE49-F238E27FC236}">
                <a16:creationId xmlns:a16="http://schemas.microsoft.com/office/drawing/2014/main" id="{624F5AA9-371F-C4B9-4039-F2F2C2C1BE3D}"/>
              </a:ext>
            </a:extLst>
          </p:cNvPr>
          <p:cNvSpPr>
            <a:spLocks noGrp="1"/>
          </p:cNvSpPr>
          <p:nvPr>
            <p:ph type="pic" sz="quarter" idx="10"/>
          </p:nvPr>
        </p:nvSpPr>
        <p:spPr/>
        <p:txBody>
          <a:bodyPr/>
          <a:lstStyle/>
          <a:p>
            <a:endParaRPr lang="en-US" dirty="0"/>
          </a:p>
        </p:txBody>
      </p:sp>
      <p:sp>
        <p:nvSpPr>
          <p:cNvPr id="8" name="Text Placeholder 7">
            <a:extLst>
              <a:ext uri="{FF2B5EF4-FFF2-40B4-BE49-F238E27FC236}">
                <a16:creationId xmlns:a16="http://schemas.microsoft.com/office/drawing/2014/main" id="{8FB38577-21A3-89E8-7723-26B574D932ED}"/>
              </a:ext>
            </a:extLst>
          </p:cNvPr>
          <p:cNvSpPr>
            <a:spLocks noGrp="1"/>
          </p:cNvSpPr>
          <p:nvPr>
            <p:ph type="body" sz="quarter" idx="11"/>
          </p:nvPr>
        </p:nvSpPr>
        <p:spPr>
          <a:xfrm>
            <a:off x="0" y="2127184"/>
            <a:ext cx="6129304" cy="4524315"/>
          </a:xfrm>
        </p:spPr>
        <p:txBody>
          <a:bodyPr/>
          <a:lstStyle/>
          <a:p>
            <a:pPr algn="l">
              <a:lnSpc>
                <a:spcPct val="100000"/>
              </a:lnSpc>
              <a:spcAft>
                <a:spcPts val="2400"/>
              </a:spcAft>
            </a:pPr>
            <a:r>
              <a:rPr lang="en-US" sz="2400" dirty="0"/>
              <a:t>Sub </a:t>
            </a:r>
            <a:r>
              <a:rPr lang="en-US" sz="2400" dirty="0" err="1"/>
              <a:t>FillCellFromAbove</a:t>
            </a:r>
            <a:r>
              <a:rPr lang="en-US" sz="2400" dirty="0"/>
              <a:t>()</a:t>
            </a:r>
          </a:p>
          <a:p>
            <a:pPr algn="l">
              <a:lnSpc>
                <a:spcPct val="100000"/>
              </a:lnSpc>
              <a:spcAft>
                <a:spcPts val="2400"/>
              </a:spcAft>
            </a:pPr>
            <a:r>
              <a:rPr lang="en-US" sz="2400" dirty="0"/>
              <a:t>    For Each cell In Selection</a:t>
            </a:r>
          </a:p>
          <a:p>
            <a:pPr algn="l">
              <a:lnSpc>
                <a:spcPct val="100000"/>
              </a:lnSpc>
              <a:spcAft>
                <a:spcPts val="2400"/>
              </a:spcAft>
            </a:pPr>
            <a:r>
              <a:rPr lang="en-US" sz="2400" dirty="0"/>
              <a:t>        If </a:t>
            </a:r>
            <a:r>
              <a:rPr lang="en-US" sz="2400" dirty="0" err="1"/>
              <a:t>cell.Value</a:t>
            </a:r>
            <a:r>
              <a:rPr lang="en-US" sz="2400" dirty="0"/>
              <a:t> = "" Then</a:t>
            </a:r>
          </a:p>
          <a:p>
            <a:pPr algn="l">
              <a:lnSpc>
                <a:spcPct val="100000"/>
              </a:lnSpc>
              <a:spcAft>
                <a:spcPts val="2400"/>
              </a:spcAft>
            </a:pPr>
            <a:r>
              <a:rPr lang="en-US" sz="2400" dirty="0"/>
              <a:t>            </a:t>
            </a:r>
            <a:r>
              <a:rPr lang="en-US" sz="2400" dirty="0" err="1"/>
              <a:t>cell.Value</a:t>
            </a:r>
            <a:r>
              <a:rPr lang="en-US" sz="2400" dirty="0"/>
              <a:t> = </a:t>
            </a:r>
            <a:r>
              <a:rPr lang="en-US" sz="2400" dirty="0" err="1"/>
              <a:t>cell.Offset</a:t>
            </a:r>
            <a:r>
              <a:rPr lang="en-US" sz="2400" dirty="0"/>
              <a:t>(-1, 0).Value</a:t>
            </a:r>
          </a:p>
          <a:p>
            <a:pPr algn="l">
              <a:lnSpc>
                <a:spcPct val="100000"/>
              </a:lnSpc>
              <a:spcAft>
                <a:spcPts val="2400"/>
              </a:spcAft>
            </a:pPr>
            <a:r>
              <a:rPr lang="en-US" sz="2400" dirty="0"/>
              <a:t>        End If</a:t>
            </a:r>
          </a:p>
          <a:p>
            <a:pPr algn="l">
              <a:lnSpc>
                <a:spcPct val="100000"/>
              </a:lnSpc>
              <a:spcAft>
                <a:spcPts val="2400"/>
              </a:spcAft>
            </a:pPr>
            <a:r>
              <a:rPr lang="en-US" sz="2400" dirty="0"/>
              <a:t>    Next cell</a:t>
            </a:r>
          </a:p>
          <a:p>
            <a:pPr algn="l">
              <a:lnSpc>
                <a:spcPct val="100000"/>
              </a:lnSpc>
              <a:spcAft>
                <a:spcPts val="2400"/>
              </a:spcAft>
            </a:pPr>
            <a:r>
              <a:rPr lang="en-US" sz="2400" dirty="0"/>
              <a:t>End Sub</a:t>
            </a:r>
          </a:p>
        </p:txBody>
      </p:sp>
      <p:sp>
        <p:nvSpPr>
          <p:cNvPr id="10" name="Text Placeholder 9">
            <a:extLst>
              <a:ext uri="{FF2B5EF4-FFF2-40B4-BE49-F238E27FC236}">
                <a16:creationId xmlns:a16="http://schemas.microsoft.com/office/drawing/2014/main" id="{2752FBDC-0CF4-81A3-5D4D-5D412386A2B4}"/>
              </a:ext>
            </a:extLst>
          </p:cNvPr>
          <p:cNvSpPr>
            <a:spLocks noGrp="1"/>
          </p:cNvSpPr>
          <p:nvPr>
            <p:ph type="body" sz="quarter" idx="19"/>
          </p:nvPr>
        </p:nvSpPr>
        <p:spPr>
          <a:xfrm>
            <a:off x="0" y="899643"/>
            <a:ext cx="6129304" cy="590931"/>
          </a:xfrm>
        </p:spPr>
        <p:txBody>
          <a:bodyPr/>
          <a:lstStyle/>
          <a:p>
            <a:r>
              <a:rPr lang="zh-CN" altLang="en-US" b="1" dirty="0"/>
              <a:t>方法</a:t>
            </a:r>
            <a:r>
              <a:rPr lang="en-US" altLang="zh-CN" b="1" dirty="0"/>
              <a:t> 2: </a:t>
            </a:r>
            <a:r>
              <a:rPr lang="zh-CN" altLang="en-US" b="1" dirty="0"/>
              <a:t>使用</a:t>
            </a:r>
            <a:r>
              <a:rPr lang="en-US" b="1" dirty="0"/>
              <a:t> VBA</a:t>
            </a:r>
          </a:p>
        </p:txBody>
      </p:sp>
      <p:sp>
        <p:nvSpPr>
          <p:cNvPr id="6" name="Slide Number Placeholder 5">
            <a:extLst>
              <a:ext uri="{FF2B5EF4-FFF2-40B4-BE49-F238E27FC236}">
                <a16:creationId xmlns:a16="http://schemas.microsoft.com/office/drawing/2014/main" id="{D22360F2-4F60-80D2-3EE0-D33AC4FC1214}"/>
              </a:ext>
            </a:extLst>
          </p:cNvPr>
          <p:cNvSpPr>
            <a:spLocks noGrp="1"/>
          </p:cNvSpPr>
          <p:nvPr>
            <p:ph type="sldNum" sz="quarter" idx="4"/>
          </p:nvPr>
        </p:nvSpPr>
        <p:spPr/>
        <p:txBody>
          <a:bodyPr/>
          <a:lstStyle/>
          <a:p>
            <a:fld id="{4997E989-D798-4C62-8E93-3D2D613C2488}" type="slidenum">
              <a:rPr lang="en-US" smtClean="0"/>
              <a:t>14</a:t>
            </a:fld>
            <a:endParaRPr lang="en-US" dirty="0"/>
          </a:p>
        </p:txBody>
      </p:sp>
      <p:pic>
        <p:nvPicPr>
          <p:cNvPr id="11" name="图片 1">
            <a:extLst>
              <a:ext uri="{FF2B5EF4-FFF2-40B4-BE49-F238E27FC236}">
                <a16:creationId xmlns:a16="http://schemas.microsoft.com/office/drawing/2014/main" id="{B10DCD31-AB04-6EB6-756A-68EDD040CE81}"/>
              </a:ext>
            </a:extLst>
          </p:cNvPr>
          <p:cNvPicPr>
            <a:picLocks noGrp="1" noChangeAspect="1"/>
          </p:cNvPicPr>
          <p:nvPr>
            <p:ph idx="18"/>
            <p:custDataLst>
              <p:tags r:id="rId1"/>
            </p:custDataLst>
          </p:nvPr>
        </p:nvPicPr>
        <p:blipFill>
          <a:blip r:embed="rId3"/>
          <a:stretch>
            <a:fillRect/>
          </a:stretch>
        </p:blipFill>
        <p:spPr>
          <a:xfrm>
            <a:off x="199714" y="139967"/>
            <a:ext cx="1032782" cy="839788"/>
          </a:xfrm>
          <a:prstGeom prst="rect">
            <a:avLst/>
          </a:prstGeom>
          <a:ln>
            <a:noFill/>
          </a:ln>
          <a:effectLst>
            <a:softEdge rad="112500"/>
          </a:effectLst>
        </p:spPr>
      </p:pic>
    </p:spTree>
    <p:extLst>
      <p:ext uri="{BB962C8B-B14F-4D97-AF65-F5344CB8AC3E}">
        <p14:creationId xmlns:p14="http://schemas.microsoft.com/office/powerpoint/2010/main" val="19897803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87847" y="2461199"/>
            <a:ext cx="8804365" cy="1588127"/>
          </a:xfrm>
        </p:spPr>
        <p:txBody>
          <a:bodyPr/>
          <a:lstStyle/>
          <a:p>
            <a:r>
              <a:rPr lang="en-US" sz="5400" dirty="0"/>
              <a:t>How to Merge two Ontologies in Protégé</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15</a:t>
            </a:fld>
            <a:endParaRPr lang="en-US" dirty="0"/>
          </a:p>
        </p:txBody>
      </p:sp>
      <p:pic>
        <p:nvPicPr>
          <p:cNvPr id="5" name="图片 4"/>
          <p:cNvPicPr>
            <a:picLocks noChangeAspect="1"/>
          </p:cNvPicPr>
          <p:nvPr/>
        </p:nvPicPr>
        <p:blipFill>
          <a:blip r:embed="rId4"/>
          <a:stretch>
            <a:fillRect/>
          </a:stretch>
        </p:blipFill>
        <p:spPr>
          <a:xfrm>
            <a:off x="8303839" y="613096"/>
            <a:ext cx="2596529" cy="808500"/>
          </a:xfrm>
          <a:prstGeom prst="rect">
            <a:avLst/>
          </a:prstGeom>
          <a:ln>
            <a:noFill/>
          </a:ln>
          <a:effectLst>
            <a:softEdge rad="112500"/>
          </a:effectLst>
        </p:spPr>
      </p:pic>
      <p:pic>
        <p:nvPicPr>
          <p:cNvPr id="6" name="图片 5"/>
          <p:cNvPicPr>
            <a:picLocks noChangeAspect="1"/>
          </p:cNvPicPr>
          <p:nvPr/>
        </p:nvPicPr>
        <p:blipFill>
          <a:blip r:embed="rId5"/>
          <a:stretch>
            <a:fillRect/>
          </a:stretch>
        </p:blipFill>
        <p:spPr>
          <a:xfrm>
            <a:off x="953949" y="4049326"/>
            <a:ext cx="1452016" cy="1188048"/>
          </a:xfrm>
          <a:prstGeom prst="rect">
            <a:avLst/>
          </a:prstGeom>
          <a:ln>
            <a:noFill/>
          </a:ln>
          <a:effectLst>
            <a:outerShdw blurRad="292100" dist="139700" dir="2700000" algn="tl" rotWithShape="0">
              <a:srgbClr val="333333">
                <a:alpha val="65000"/>
              </a:srgbClr>
            </a:outerShdw>
          </a:effectLst>
        </p:spPr>
      </p:pic>
      <p:pic>
        <p:nvPicPr>
          <p:cNvPr id="8" name="图片 7"/>
          <p:cNvPicPr>
            <a:picLocks noChangeAspect="1"/>
          </p:cNvPicPr>
          <p:nvPr/>
        </p:nvPicPr>
        <p:blipFill>
          <a:blip r:embed="rId5"/>
          <a:stretch>
            <a:fillRect/>
          </a:stretch>
        </p:blipFill>
        <p:spPr>
          <a:xfrm>
            <a:off x="953949" y="5468380"/>
            <a:ext cx="1452016" cy="1188048"/>
          </a:xfrm>
          <a:prstGeom prst="rect">
            <a:avLst/>
          </a:prstGeom>
          <a:ln>
            <a:noFill/>
          </a:ln>
          <a:effectLst>
            <a:outerShdw blurRad="292100" dist="139700" dir="2700000" algn="tl" rotWithShape="0">
              <a:srgbClr val="333333">
                <a:alpha val="65000"/>
              </a:srgbClr>
            </a:outerShdw>
          </a:effectLst>
        </p:spPr>
      </p:pic>
      <p:sp>
        <p:nvSpPr>
          <p:cNvPr id="17" name="箭头: 右 16"/>
          <p:cNvSpPr/>
          <p:nvPr/>
        </p:nvSpPr>
        <p:spPr>
          <a:xfrm>
            <a:off x="2697443" y="4788770"/>
            <a:ext cx="589820" cy="102932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图片 17"/>
          <p:cNvPicPr>
            <a:picLocks noChangeAspect="1"/>
          </p:cNvPicPr>
          <p:nvPr/>
        </p:nvPicPr>
        <p:blipFill>
          <a:blip r:embed="rId6"/>
          <a:stretch>
            <a:fillRect/>
          </a:stretch>
        </p:blipFill>
        <p:spPr>
          <a:xfrm>
            <a:off x="3436496" y="4399825"/>
            <a:ext cx="2805809" cy="1807214"/>
          </a:xfrm>
          <a:prstGeom prst="rect">
            <a:avLst/>
          </a:prstGeom>
          <a:ln>
            <a:noFill/>
          </a:ln>
          <a:effectLst>
            <a:outerShdw blurRad="292100" dist="139700" dir="2700000" algn="tl" rotWithShape="0">
              <a:srgbClr val="333333">
                <a:alpha val="65000"/>
              </a:srgbClr>
            </a:outerShdw>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46" grpId="0" animBg="1"/>
      <p:bldP spid="1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40519" y="1381679"/>
            <a:ext cx="8804365" cy="2336024"/>
          </a:xfrm>
        </p:spPr>
        <p:txBody>
          <a:bodyPr/>
          <a:lstStyle/>
          <a:p>
            <a:r>
              <a:rPr lang="en-US" sz="5400" dirty="0"/>
              <a:t>Quick Tutorial on SWRL in Protégé</a:t>
            </a:r>
            <a:br>
              <a:rPr lang="en-US" sz="5400" dirty="0"/>
            </a:br>
            <a:r>
              <a:rPr lang="en-US" sz="5400" dirty="0"/>
              <a:t>– apply property</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16</a:t>
            </a:fld>
            <a:endParaRPr lang="en-US" dirty="0"/>
          </a:p>
        </p:txBody>
      </p:sp>
      <p:pic>
        <p:nvPicPr>
          <p:cNvPr id="5" name="图片 4">
            <a:extLst>
              <a:ext uri="{FF2B5EF4-FFF2-40B4-BE49-F238E27FC236}">
                <a16:creationId xmlns:a16="http://schemas.microsoft.com/office/drawing/2014/main" id="{E6A496C3-F499-5703-ABCA-1F8F7FDD8395}"/>
              </a:ext>
            </a:extLst>
          </p:cNvPr>
          <p:cNvPicPr>
            <a:picLocks noChangeAspect="1"/>
          </p:cNvPicPr>
          <p:nvPr/>
        </p:nvPicPr>
        <p:blipFill>
          <a:blip r:embed="rId4"/>
          <a:stretch>
            <a:fillRect/>
          </a:stretch>
        </p:blipFill>
        <p:spPr>
          <a:xfrm>
            <a:off x="8303839" y="613096"/>
            <a:ext cx="2596529" cy="808500"/>
          </a:xfrm>
          <a:prstGeom prst="rect">
            <a:avLst/>
          </a:prstGeom>
          <a:ln>
            <a:noFill/>
          </a:ln>
          <a:effectLst>
            <a:softEdge rad="112500"/>
          </a:effectLst>
        </p:spPr>
      </p:pic>
      <p:pic>
        <p:nvPicPr>
          <p:cNvPr id="8" name="Picture 7">
            <a:extLst>
              <a:ext uri="{FF2B5EF4-FFF2-40B4-BE49-F238E27FC236}">
                <a16:creationId xmlns:a16="http://schemas.microsoft.com/office/drawing/2014/main" id="{9189F27A-219D-21DB-1C62-2FCBD8BE2DCF}"/>
              </a:ext>
            </a:extLst>
          </p:cNvPr>
          <p:cNvPicPr>
            <a:picLocks noChangeAspect="1"/>
          </p:cNvPicPr>
          <p:nvPr/>
        </p:nvPicPr>
        <p:blipFill>
          <a:blip r:embed="rId5">
            <a:extLst>
              <a:ext uri="{BEBA8EAE-BF5A-486C-A8C5-ECC9F3942E4B}">
                <a14:imgProps xmlns:a14="http://schemas.microsoft.com/office/drawing/2010/main">
                  <a14:imgLayer r:embed="rId6">
                    <a14:imgEffect>
                      <a14:colorTemperature colorTemp="7200"/>
                    </a14:imgEffect>
                  </a14:imgLayer>
                </a14:imgProps>
              </a:ext>
            </a:extLst>
          </a:blip>
          <a:stretch>
            <a:fillRect/>
          </a:stretch>
        </p:blipFill>
        <p:spPr>
          <a:xfrm>
            <a:off x="1820839" y="3902324"/>
            <a:ext cx="4514256" cy="257807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26370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14" grpId="1" bldLvl="0" animBg="1"/>
      <p:bldP spid="15" grpId="0" bldLvl="0" animBg="1"/>
      <p:bldP spid="15" grpId="1" bldLvl="0" animBg="1"/>
      <p:bldP spid="16" grpId="0" bldLvl="0" animBg="1"/>
      <p:bldP spid="16" grpId="1" bldLvl="0" animBg="1"/>
      <p:bldP spid="10" grpId="0" bldLvl="0" animBg="1"/>
      <p:bldP spid="10" grpId="1" bldLvl="0" animBg="1"/>
      <p:bldP spid="11" grpId="0" bldLvl="0" animBg="1"/>
      <p:bldP spid="11" grpId="1" bldLvl="0" animBg="1"/>
      <p:bldP spid="12" grpId="0" bldLvl="0" animBg="1"/>
      <p:bldP spid="12" grpId="1" bldLvl="0" animBg="1"/>
      <p:bldP spid="46" grpId="0" bldLvl="0" animBg="1"/>
      <p:bldP spid="19"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zh-CN" altLang="en-US" sz="3600" b="1" dirty="0">
                <a:gradFill>
                  <a:gsLst>
                    <a:gs pos="0">
                      <a:srgbClr val="75D1FF">
                        <a:lumMod val="5000"/>
                        <a:lumOff val="95000"/>
                      </a:srgbClr>
                    </a:gs>
                    <a:gs pos="100000">
                      <a:srgbClr val="FFFFFF"/>
                    </a:gs>
                  </a:gsLst>
                  <a:lin ang="5400000" scaled="1"/>
                </a:gradFill>
              </a:rPr>
              <a:t>技巧与分享</a:t>
            </a:r>
            <a:endParaRPr lang="en-US" sz="3600" b="1" dirty="0">
              <a:gradFill>
                <a:gsLst>
                  <a:gs pos="0">
                    <a:srgbClr val="75D1FF">
                      <a:lumMod val="5000"/>
                      <a:lumOff val="95000"/>
                    </a:srgbClr>
                  </a:gs>
                  <a:gs pos="100000">
                    <a:srgbClr val="FFFFFF"/>
                  </a:gs>
                </a:gsLst>
                <a:lin ang="5400000" scaled="1"/>
              </a:gradFill>
            </a:endParaRP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40519" y="1381679"/>
            <a:ext cx="8804365" cy="1588127"/>
          </a:xfrm>
        </p:spPr>
        <p:txBody>
          <a:bodyPr/>
          <a:lstStyle/>
          <a:p>
            <a:r>
              <a:rPr lang="zh-CN" altLang="en-US" sz="5400" dirty="0"/>
              <a:t>在</a:t>
            </a:r>
            <a:r>
              <a:rPr lang="en-US" sz="5400" dirty="0"/>
              <a:t>Protégé</a:t>
            </a:r>
            <a:r>
              <a:rPr lang="zh-CN" altLang="en-US" sz="5400" dirty="0"/>
              <a:t>创建</a:t>
            </a:r>
            <a:r>
              <a:rPr lang="en-US" altLang="zh-CN" sz="5400" dirty="0"/>
              <a:t>SWRL</a:t>
            </a:r>
            <a:r>
              <a:rPr lang="zh-CN" altLang="en-US" sz="5400" dirty="0"/>
              <a:t>规则来添加对象实例的属性值</a:t>
            </a:r>
            <a:endParaRPr lang="en-US" sz="5400" dirty="0"/>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17</a:t>
            </a:fld>
            <a:endParaRPr lang="en-US" dirty="0"/>
          </a:p>
        </p:txBody>
      </p:sp>
      <p:pic>
        <p:nvPicPr>
          <p:cNvPr id="5" name="图片 4">
            <a:extLst>
              <a:ext uri="{FF2B5EF4-FFF2-40B4-BE49-F238E27FC236}">
                <a16:creationId xmlns:a16="http://schemas.microsoft.com/office/drawing/2014/main" id="{E6A496C3-F499-5703-ABCA-1F8F7FDD8395}"/>
              </a:ext>
            </a:extLst>
          </p:cNvPr>
          <p:cNvPicPr>
            <a:picLocks noChangeAspect="1"/>
          </p:cNvPicPr>
          <p:nvPr/>
        </p:nvPicPr>
        <p:blipFill>
          <a:blip r:embed="rId4"/>
          <a:stretch>
            <a:fillRect/>
          </a:stretch>
        </p:blipFill>
        <p:spPr>
          <a:xfrm>
            <a:off x="8303839" y="613096"/>
            <a:ext cx="2596529" cy="808500"/>
          </a:xfrm>
          <a:prstGeom prst="rect">
            <a:avLst/>
          </a:prstGeom>
          <a:ln>
            <a:noFill/>
          </a:ln>
          <a:effectLst>
            <a:softEdge rad="112500"/>
          </a:effectLst>
        </p:spPr>
      </p:pic>
      <p:pic>
        <p:nvPicPr>
          <p:cNvPr id="8" name="Picture 7">
            <a:extLst>
              <a:ext uri="{FF2B5EF4-FFF2-40B4-BE49-F238E27FC236}">
                <a16:creationId xmlns:a16="http://schemas.microsoft.com/office/drawing/2014/main" id="{9189F27A-219D-21DB-1C62-2FCBD8BE2DCF}"/>
              </a:ext>
            </a:extLst>
          </p:cNvPr>
          <p:cNvPicPr>
            <a:picLocks noChangeAspect="1"/>
          </p:cNvPicPr>
          <p:nvPr/>
        </p:nvPicPr>
        <p:blipFill>
          <a:blip r:embed="rId5">
            <a:extLst>
              <a:ext uri="{BEBA8EAE-BF5A-486C-A8C5-ECC9F3942E4B}">
                <a14:imgProps xmlns:a14="http://schemas.microsoft.com/office/drawing/2010/main">
                  <a14:imgLayer r:embed="rId6">
                    <a14:imgEffect>
                      <a14:colorTemperature colorTemp="7200"/>
                    </a14:imgEffect>
                  </a14:imgLayer>
                </a14:imgProps>
              </a:ext>
            </a:extLst>
          </a:blip>
          <a:stretch>
            <a:fillRect/>
          </a:stretch>
        </p:blipFill>
        <p:spPr>
          <a:xfrm>
            <a:off x="1820839" y="3902324"/>
            <a:ext cx="4514256" cy="257807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111405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14" grpId="1" bldLvl="0" animBg="1"/>
      <p:bldP spid="15" grpId="0" bldLvl="0" animBg="1"/>
      <p:bldP spid="15" grpId="1" bldLvl="0" animBg="1"/>
      <p:bldP spid="16" grpId="0" bldLvl="0" animBg="1"/>
      <p:bldP spid="16" grpId="1" bldLvl="0" animBg="1"/>
      <p:bldP spid="10" grpId="0" bldLvl="0" animBg="1"/>
      <p:bldP spid="10" grpId="1" bldLvl="0" animBg="1"/>
      <p:bldP spid="11" grpId="0" bldLvl="0" animBg="1"/>
      <p:bldP spid="11" grpId="1" bldLvl="0" animBg="1"/>
      <p:bldP spid="12" grpId="0" bldLvl="0" animBg="1"/>
      <p:bldP spid="12" grpId="1" bldLvl="0" animBg="1"/>
      <p:bldP spid="46" grpId="0" bldLvl="0" animBg="1"/>
      <p:bldP spid="19" grpId="0" bldLvl="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4543703" y="2220475"/>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4285129" y="5113762"/>
            <a:ext cx="7706275" cy="1588127"/>
          </a:xfrm>
        </p:spPr>
        <p:txBody>
          <a:bodyPr/>
          <a:lstStyle/>
          <a:p>
            <a:r>
              <a:rPr lang="zh-CN" altLang="en-US" sz="5400" dirty="0"/>
              <a:t>使用</a:t>
            </a:r>
            <a:r>
              <a:rPr lang="en-US" sz="5400" dirty="0"/>
              <a:t>Protégé</a:t>
            </a:r>
            <a:r>
              <a:rPr lang="zh-CN" altLang="en-US" sz="5400" dirty="0"/>
              <a:t>建立参考的</a:t>
            </a:r>
            <a:br>
              <a:rPr lang="en-US" altLang="zh-CN" sz="5400" dirty="0"/>
            </a:br>
            <a:r>
              <a:rPr lang="zh-CN" altLang="en-US" sz="5400" dirty="0"/>
              <a:t>家庭成员关系信息图</a:t>
            </a:r>
            <a:endParaRPr lang="en-US" sz="5400" dirty="0"/>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18</a:t>
            </a:fld>
            <a:endParaRPr lang="en-US" dirty="0"/>
          </a:p>
        </p:txBody>
      </p:sp>
      <p:pic>
        <p:nvPicPr>
          <p:cNvPr id="5" name="图片 4"/>
          <p:cNvPicPr>
            <a:picLocks noChangeAspect="1"/>
          </p:cNvPicPr>
          <p:nvPr/>
        </p:nvPicPr>
        <p:blipFill>
          <a:blip r:embed="rId4"/>
          <a:stretch>
            <a:fillRect/>
          </a:stretch>
        </p:blipFill>
        <p:spPr>
          <a:xfrm>
            <a:off x="8303839" y="613096"/>
            <a:ext cx="2596529" cy="808500"/>
          </a:xfrm>
          <a:prstGeom prst="rect">
            <a:avLst/>
          </a:prstGeom>
          <a:ln>
            <a:noFill/>
          </a:ln>
          <a:effectLst>
            <a:softEdge rad="112500"/>
          </a:effectLst>
        </p:spPr>
      </p:pic>
      <p:pic>
        <p:nvPicPr>
          <p:cNvPr id="13" name="Picture 12">
            <a:extLst>
              <a:ext uri="{FF2B5EF4-FFF2-40B4-BE49-F238E27FC236}">
                <a16:creationId xmlns:a16="http://schemas.microsoft.com/office/drawing/2014/main" id="{6F3CC20F-3890-8FA5-A3A9-239F43AE2644}"/>
              </a:ext>
            </a:extLst>
          </p:cNvPr>
          <p:cNvPicPr>
            <a:picLocks noChangeAspect="1"/>
          </p:cNvPicPr>
          <p:nvPr/>
        </p:nvPicPr>
        <p:blipFill>
          <a:blip r:embed="rId5"/>
          <a:stretch>
            <a:fillRect/>
          </a:stretch>
        </p:blipFill>
        <p:spPr>
          <a:xfrm>
            <a:off x="319779" y="511144"/>
            <a:ext cx="3955002" cy="584483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276126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46" grpId="0" animBg="1"/>
      <p:bldP spid="1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04719" y="1538541"/>
            <a:ext cx="8804365" cy="1588127"/>
          </a:xfrm>
        </p:spPr>
        <p:txBody>
          <a:bodyPr/>
          <a:lstStyle/>
          <a:p>
            <a:r>
              <a:rPr lang="en-US" sz="5400" dirty="0"/>
              <a:t>Research on SWRL’s transferable rules</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19</a:t>
            </a:fld>
            <a:endParaRPr lang="en-US" dirty="0"/>
          </a:p>
        </p:txBody>
      </p:sp>
      <p:pic>
        <p:nvPicPr>
          <p:cNvPr id="5" name="图片 4"/>
          <p:cNvPicPr>
            <a:picLocks noChangeAspect="1"/>
          </p:cNvPicPr>
          <p:nvPr/>
        </p:nvPicPr>
        <p:blipFill>
          <a:blip r:embed="rId4"/>
          <a:stretch>
            <a:fillRect/>
          </a:stretch>
        </p:blipFill>
        <p:spPr>
          <a:xfrm>
            <a:off x="8303839" y="613096"/>
            <a:ext cx="2596529" cy="808500"/>
          </a:xfrm>
          <a:prstGeom prst="rect">
            <a:avLst/>
          </a:prstGeom>
          <a:ln>
            <a:noFill/>
          </a:ln>
          <a:effectLst>
            <a:softEdge rad="112500"/>
          </a:effectLst>
        </p:spPr>
      </p:pic>
      <p:pic>
        <p:nvPicPr>
          <p:cNvPr id="13" name="Picture 12">
            <a:extLst>
              <a:ext uri="{FF2B5EF4-FFF2-40B4-BE49-F238E27FC236}">
                <a16:creationId xmlns:a16="http://schemas.microsoft.com/office/drawing/2014/main" id="{336C5180-B8B8-B0AD-E9A5-2D7224136BD5}"/>
              </a:ext>
            </a:extLst>
          </p:cNvPr>
          <p:cNvPicPr>
            <a:picLocks noChangeAspect="1"/>
          </p:cNvPicPr>
          <p:nvPr/>
        </p:nvPicPr>
        <p:blipFill>
          <a:blip r:embed="rId5"/>
          <a:stretch>
            <a:fillRect/>
          </a:stretch>
        </p:blipFill>
        <p:spPr>
          <a:xfrm>
            <a:off x="1591853" y="3412141"/>
            <a:ext cx="5223839" cy="2495599"/>
          </a:xfrm>
          <a:prstGeom prst="rect">
            <a:avLst/>
          </a:prstGeom>
        </p:spPr>
      </p:pic>
      <p:sp>
        <p:nvSpPr>
          <p:cNvPr id="21" name="TextBox 20">
            <a:extLst>
              <a:ext uri="{FF2B5EF4-FFF2-40B4-BE49-F238E27FC236}">
                <a16:creationId xmlns:a16="http://schemas.microsoft.com/office/drawing/2014/main" id="{5C42ADC0-14C1-5A35-FD6C-76F487787335}"/>
              </a:ext>
            </a:extLst>
          </p:cNvPr>
          <p:cNvSpPr txBox="1"/>
          <p:nvPr/>
        </p:nvSpPr>
        <p:spPr>
          <a:xfrm>
            <a:off x="313765" y="6118964"/>
            <a:ext cx="11178988" cy="461665"/>
          </a:xfrm>
          <a:prstGeom prst="rect">
            <a:avLst/>
          </a:prstGeom>
          <a:noFill/>
        </p:spPr>
        <p:txBody>
          <a:bodyPr wrap="square">
            <a:spAutoFit/>
          </a:bodyPr>
          <a:lstStyle/>
          <a:p>
            <a:r>
              <a:rPr lang="en-US" sz="2400" b="1" dirty="0">
                <a:hlinkClick r:id="rId6"/>
              </a:rPr>
              <a:t>https://github.com/yasenstar/ontology/blob/main/working/mooc-test.rdf</a:t>
            </a:r>
            <a:endParaRPr lang="en-US" sz="2400" b="1" dirty="0"/>
          </a:p>
        </p:txBody>
      </p:sp>
    </p:spTree>
    <p:extLst>
      <p:ext uri="{BB962C8B-B14F-4D97-AF65-F5344CB8AC3E}">
        <p14:creationId xmlns:p14="http://schemas.microsoft.com/office/powerpoint/2010/main" val="243699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46" grpId="0" animBg="1"/>
      <p:bldP spid="1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87847" y="2461199"/>
            <a:ext cx="8804365" cy="2336024"/>
          </a:xfrm>
        </p:spPr>
        <p:txBody>
          <a:bodyPr/>
          <a:lstStyle/>
          <a:p>
            <a:r>
              <a:rPr lang="en-US" sz="5400" dirty="0"/>
              <a:t>How to Customize PowerBI The</a:t>
            </a:r>
            <a:r>
              <a:rPr lang="en-US" altLang="zh-CN" sz="5400" dirty="0"/>
              <a:t>m</a:t>
            </a:r>
            <a:r>
              <a:rPr lang="en-US" sz="5400" dirty="0"/>
              <a:t>e to add your desired fonts</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2</a:t>
            </a:fld>
            <a:endParaRPr lang="en-US" dirty="0"/>
          </a:p>
        </p:txBody>
      </p:sp>
      <p:pic>
        <p:nvPicPr>
          <p:cNvPr id="13" name="Picture 12"/>
          <p:cNvPicPr>
            <a:picLocks noChangeAspect="1"/>
          </p:cNvPicPr>
          <p:nvPr/>
        </p:nvPicPr>
        <p:blipFill>
          <a:blip r:embed="rId4"/>
          <a:stretch>
            <a:fillRect/>
          </a:stretch>
        </p:blipFill>
        <p:spPr>
          <a:xfrm>
            <a:off x="5529135" y="866999"/>
            <a:ext cx="6044675" cy="1594200"/>
          </a:xfrm>
          <a:prstGeom prst="rect">
            <a:avLst/>
          </a:prstGeom>
          <a:ln>
            <a:noFill/>
          </a:ln>
          <a:effectLst>
            <a:softEdge rad="112500"/>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46" grpId="0" animBg="1"/>
      <p:bldP spid="1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11668125" y="6484938"/>
            <a:ext cx="523875" cy="365125"/>
          </a:xfrm>
        </p:spPr>
        <p:txBody>
          <a:bodyPr/>
          <a:lstStyle/>
          <a:p>
            <a:fld id="{5AE1514C-5E56-4738-A1FF-4B1CFD2A3E36}" type="slidenum">
              <a:rPr lang="en-US" smtClean="0"/>
              <a:t>20</a:t>
            </a:fld>
            <a:endParaRPr lang="en-US" dirty="0"/>
          </a:p>
        </p:txBody>
      </p:sp>
      <p:sp>
        <p:nvSpPr>
          <p:cNvPr id="11" name="Title 6"/>
          <p:cNvSpPr txBox="1"/>
          <p:nvPr/>
        </p:nvSpPr>
        <p:spPr>
          <a:xfrm>
            <a:off x="622853" y="768766"/>
            <a:ext cx="10529241" cy="757130"/>
          </a:xfrm>
          <a:prstGeom prst="rect">
            <a:avLst/>
          </a:prstGeom>
          <a:noFill/>
        </p:spPr>
        <p:txBody>
          <a:bodyPr vert="horz" wrap="square" lIns="91440" tIns="45720" rIns="91440" bIns="45720" rtlCol="0" anchor="b" anchorCtr="0">
            <a:spAutoFit/>
          </a:bodyPr>
          <a:lstStyle>
            <a:lvl1pPr algn="ctr" defTabSz="914400" rtl="0" eaLnBrk="1" latinLnBrk="0" hangingPunct="1">
              <a:lnSpc>
                <a:spcPct val="90000"/>
              </a:lnSpc>
              <a:spcBef>
                <a:spcPct val="0"/>
              </a:spcBef>
              <a:buNone/>
              <a:defRPr lang="en-US" sz="8000" b="1" i="0" kern="1200" spc="-300" dirty="0">
                <a:gradFill>
                  <a:gsLst>
                    <a:gs pos="0">
                      <a:schemeClr val="accent1">
                        <a:lumMod val="5000"/>
                        <a:lumOff val="95000"/>
                      </a:schemeClr>
                    </a:gs>
                    <a:gs pos="100000">
                      <a:schemeClr val="tx1"/>
                    </a:gs>
                  </a:gsLst>
                  <a:lin ang="5400000" scaled="1"/>
                </a:gradFill>
                <a:latin typeface="+mn-lt"/>
                <a:ea typeface="+mn-ea"/>
                <a:cs typeface="Segoe UI Semilight" panose="020B0402040204020203" pitchFamily="34" charset="0"/>
              </a:defRPr>
            </a:lvl1pPr>
          </a:lstStyle>
          <a:p>
            <a:r>
              <a:rPr lang="en-US" sz="4800" spc="0" dirty="0"/>
              <a:t>Structure </a:t>
            </a:r>
            <a:r>
              <a:rPr lang="en-US" sz="4800" spc="0"/>
              <a:t>of Ontology and Study</a:t>
            </a:r>
            <a:endParaRPr lang="en-US" sz="4800" spc="0" dirty="0"/>
          </a:p>
        </p:txBody>
      </p:sp>
      <p:sp>
        <p:nvSpPr>
          <p:cNvPr id="5" name="TextBox 4">
            <a:extLst>
              <a:ext uri="{FF2B5EF4-FFF2-40B4-BE49-F238E27FC236}">
                <a16:creationId xmlns:a16="http://schemas.microsoft.com/office/drawing/2014/main" id="{D4928D20-B821-0A6C-441D-54E165074188}"/>
              </a:ext>
            </a:extLst>
          </p:cNvPr>
          <p:cNvSpPr txBox="1"/>
          <p:nvPr/>
        </p:nvSpPr>
        <p:spPr>
          <a:xfrm>
            <a:off x="546847" y="1670486"/>
            <a:ext cx="11259671" cy="4611519"/>
          </a:xfrm>
          <a:prstGeom prst="rect">
            <a:avLst/>
          </a:prstGeom>
          <a:noFill/>
        </p:spPr>
        <p:txBody>
          <a:bodyPr wrap="square" rtlCol="0">
            <a:spAutoFit/>
          </a:bodyPr>
          <a:lstStyle/>
          <a:p>
            <a:pPr marL="342900" indent="-342900">
              <a:lnSpc>
                <a:spcPct val="150000"/>
              </a:lnSpc>
              <a:buFont typeface="+mj-lt"/>
              <a:buAutoNum type="arabicPeriod"/>
            </a:pPr>
            <a:r>
              <a:rPr lang="en-US" dirty="0">
                <a:latin typeface="Arial" panose="020B0604020202020204" pitchFamily="34" charset="0"/>
                <a:cs typeface="Arial" panose="020B0604020202020204" pitchFamily="34" charset="0"/>
              </a:rPr>
              <a:t>A class “Student”, two sub-class “science” and “social science”</a:t>
            </a:r>
          </a:p>
          <a:p>
            <a:pPr marL="342900" indent="-342900">
              <a:lnSpc>
                <a:spcPct val="150000"/>
              </a:lnSpc>
              <a:buFont typeface="+mj-lt"/>
              <a:buAutoNum type="arabicPeriod"/>
            </a:pPr>
            <a:r>
              <a:rPr lang="en-US" dirty="0">
                <a:latin typeface="Arial" panose="020B0604020202020204" pitchFamily="34" charset="0"/>
                <a:cs typeface="Arial" panose="020B0604020202020204" pitchFamily="34" charset="0"/>
              </a:rPr>
              <a:t>The "social science" class contains sub-classes  A, B, and G courses. </a:t>
            </a:r>
          </a:p>
          <a:p>
            <a:pPr marL="342900" indent="-342900">
              <a:lnSpc>
                <a:spcPct val="150000"/>
              </a:lnSpc>
              <a:buFont typeface="+mj-lt"/>
              <a:buAutoNum type="arabicPeriod"/>
            </a:pPr>
            <a:r>
              <a:rPr lang="en-US" dirty="0">
                <a:latin typeface="Arial" panose="020B0604020202020204" pitchFamily="34" charset="0"/>
                <a:cs typeface="Arial" panose="020B0604020202020204" pitchFamily="34" charset="0"/>
              </a:rPr>
              <a:t>The science class contains sub-classes C, D, E, and F courses.</a:t>
            </a:r>
          </a:p>
          <a:p>
            <a:pPr marL="342900" indent="-342900">
              <a:lnSpc>
                <a:spcPct val="150000"/>
              </a:lnSpc>
              <a:buFont typeface="+mj-lt"/>
              <a:buAutoNum type="arabicPeriod"/>
            </a:pPr>
            <a:r>
              <a:rPr lang="en-US" dirty="0">
                <a:latin typeface="Arial" panose="020B0604020202020204" pitchFamily="34" charset="0"/>
                <a:cs typeface="Arial" panose="020B0604020202020204" pitchFamily="34" charset="0"/>
              </a:rPr>
              <a:t>Numbers (sample with 2000) of individuals for science, evening distributed into class C to F</a:t>
            </a:r>
          </a:p>
          <a:p>
            <a:pPr marL="342900" indent="-342900">
              <a:lnSpc>
                <a:spcPct val="150000"/>
              </a:lnSpc>
              <a:buFont typeface="+mj-lt"/>
              <a:buAutoNum type="arabicPeriod"/>
            </a:pPr>
            <a:r>
              <a:rPr lang="en-US" dirty="0">
                <a:latin typeface="Arial" panose="020B0604020202020204" pitchFamily="34" charset="0"/>
                <a:cs typeface="Arial" panose="020B0604020202020204" pitchFamily="34" charset="0"/>
              </a:rPr>
              <a:t>Numbers of data properties to track Moodle Usage, sample as “gender”, “</a:t>
            </a:r>
            <a:r>
              <a:rPr lang="en-US" dirty="0" err="1">
                <a:latin typeface="Arial" panose="020B0604020202020204" pitchFamily="34" charset="0"/>
                <a:cs typeface="Arial" panose="020B0604020202020204" pitchFamily="34" charset="0"/>
              </a:rPr>
              <a:t>studied_credits</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Total_number_of_clicks</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final_result</a:t>
            </a:r>
            <a:r>
              <a:rPr lang="en-US" dirty="0">
                <a:latin typeface="Arial" panose="020B0604020202020204" pitchFamily="34" charset="0"/>
                <a:cs typeface="Arial" panose="020B0604020202020204" pitchFamily="34" charset="0"/>
              </a:rPr>
              <a:t>”, and “</a:t>
            </a:r>
            <a:r>
              <a:rPr lang="en-US" dirty="0" err="1">
                <a:latin typeface="Arial" panose="020B0604020202020204" pitchFamily="34" charset="0"/>
                <a:cs typeface="Arial" panose="020B0604020202020204" pitchFamily="34" charset="0"/>
              </a:rPr>
              <a:t>course_result</a:t>
            </a:r>
            <a:r>
              <a:rPr lang="en-US" dirty="0">
                <a:latin typeface="Arial" panose="020B0604020202020204" pitchFamily="34" charset="0"/>
                <a:cs typeface="Arial" panose="020B0604020202020204" pitchFamily="34" charset="0"/>
              </a:rPr>
              <a:t>” for class</a:t>
            </a:r>
          </a:p>
          <a:p>
            <a:pPr marL="342900" indent="-342900">
              <a:lnSpc>
                <a:spcPct val="150000"/>
              </a:lnSpc>
              <a:buFont typeface="+mj-lt"/>
              <a:buAutoNum type="arabicPeriod"/>
            </a:pPr>
            <a:r>
              <a:rPr lang="en-US" dirty="0">
                <a:latin typeface="Arial" panose="020B0604020202020204" pitchFamily="34" charset="0"/>
                <a:cs typeface="Arial" panose="020B0604020202020204" pitchFamily="34" charset="0"/>
              </a:rPr>
              <a:t>Predict individual’s </a:t>
            </a:r>
            <a:r>
              <a:rPr lang="en-US" dirty="0" err="1">
                <a:latin typeface="Arial" panose="020B0604020202020204" pitchFamily="34" charset="0"/>
                <a:cs typeface="Arial" panose="020B0604020202020204" pitchFamily="34" charset="0"/>
              </a:rPr>
              <a:t>final_result</a:t>
            </a:r>
            <a:r>
              <a:rPr lang="en-US" dirty="0">
                <a:latin typeface="Arial" panose="020B0604020202020204" pitchFamily="34" charset="0"/>
                <a:cs typeface="Arial" panose="020B0604020202020204" pitchFamily="34" charset="0"/>
              </a:rPr>
              <a:t> base on </a:t>
            </a:r>
            <a:r>
              <a:rPr lang="en-US" dirty="0" err="1">
                <a:latin typeface="Arial" panose="020B0604020202020204" pitchFamily="34" charset="0"/>
                <a:cs typeface="Arial" panose="020B0604020202020204" pitchFamily="34" charset="0"/>
              </a:rPr>
              <a:t>studied_credits</a:t>
            </a:r>
            <a:r>
              <a:rPr lang="en-US" dirty="0">
                <a:latin typeface="Arial" panose="020B0604020202020204" pitchFamily="34" charset="0"/>
                <a:cs typeface="Arial" panose="020B0604020202020204" pitchFamily="34" charset="0"/>
              </a:rPr>
              <a:t> comparing with score 60 (Pass if &gt;=60)</a:t>
            </a:r>
          </a:p>
          <a:p>
            <a:pPr marL="342900" indent="-342900">
              <a:lnSpc>
                <a:spcPct val="150000"/>
              </a:lnSpc>
              <a:buFont typeface="+mj-lt"/>
              <a:buAutoNum type="arabicPeriod"/>
            </a:pPr>
            <a:r>
              <a:rPr lang="en-US" dirty="0">
                <a:latin typeface="Arial" panose="020B0604020202020204" pitchFamily="34" charset="0"/>
                <a:cs typeface="Arial" panose="020B0604020202020204" pitchFamily="34" charset="0"/>
              </a:rPr>
              <a:t>Predict in class C, then use the result transferring to class D, E and F</a:t>
            </a:r>
          </a:p>
          <a:p>
            <a:pPr marL="342900" indent="-342900">
              <a:lnSpc>
                <a:spcPct val="150000"/>
              </a:lnSpc>
              <a:buFont typeface="+mj-lt"/>
              <a:buAutoNum type="arabicPeriod"/>
            </a:pPr>
            <a:endParaRPr lang="en-US" dirty="0">
              <a:latin typeface="Arial" panose="020B0604020202020204" pitchFamily="34" charset="0"/>
              <a:cs typeface="Arial" panose="020B0604020202020204" pitchFamily="34" charset="0"/>
            </a:endParaRPr>
          </a:p>
          <a:p>
            <a:pPr>
              <a:lnSpc>
                <a:spcPct val="150000"/>
              </a:lnSpc>
            </a:pPr>
            <a:r>
              <a:rPr lang="en-US" b="1" dirty="0">
                <a:latin typeface="Arial" panose="020B0604020202020204" pitchFamily="34" charset="0"/>
                <a:cs typeface="Arial" panose="020B0604020202020204" pitchFamily="34" charset="0"/>
              </a:rPr>
              <a:t>Finding: if multiple individuals, the result is not the expected; while if we have one single class as individual, it’s OK to predict to other class; but lack of statistics expression method in Protégé OWL</a:t>
            </a:r>
          </a:p>
        </p:txBody>
      </p:sp>
    </p:spTree>
    <p:extLst>
      <p:ext uri="{BB962C8B-B14F-4D97-AF65-F5344CB8AC3E}">
        <p14:creationId xmlns:p14="http://schemas.microsoft.com/office/powerpoint/2010/main" val="27976794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04719" y="1316443"/>
            <a:ext cx="8804365" cy="2336024"/>
          </a:xfrm>
        </p:spPr>
        <p:txBody>
          <a:bodyPr/>
          <a:lstStyle/>
          <a:p>
            <a:r>
              <a:rPr lang="en-US" sz="5400" dirty="0"/>
              <a:t>How to Change between Class and Individual in Ontology (Protégé)</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21</a:t>
            </a:fld>
            <a:endParaRPr lang="en-US" dirty="0"/>
          </a:p>
        </p:txBody>
      </p:sp>
      <p:pic>
        <p:nvPicPr>
          <p:cNvPr id="5" name="图片 4"/>
          <p:cNvPicPr>
            <a:picLocks noChangeAspect="1"/>
          </p:cNvPicPr>
          <p:nvPr/>
        </p:nvPicPr>
        <p:blipFill>
          <a:blip r:embed="rId4"/>
          <a:stretch>
            <a:fillRect/>
          </a:stretch>
        </p:blipFill>
        <p:spPr>
          <a:xfrm>
            <a:off x="8303839" y="613096"/>
            <a:ext cx="2596529" cy="808500"/>
          </a:xfrm>
          <a:prstGeom prst="rect">
            <a:avLst/>
          </a:prstGeom>
          <a:ln>
            <a:noFill/>
          </a:ln>
          <a:effectLst>
            <a:softEdge rad="112500"/>
          </a:effectLst>
        </p:spPr>
      </p:pic>
      <p:sp>
        <p:nvSpPr>
          <p:cNvPr id="21" name="TextBox 20">
            <a:extLst>
              <a:ext uri="{FF2B5EF4-FFF2-40B4-BE49-F238E27FC236}">
                <a16:creationId xmlns:a16="http://schemas.microsoft.com/office/drawing/2014/main" id="{5C42ADC0-14C1-5A35-FD6C-76F487787335}"/>
              </a:ext>
            </a:extLst>
          </p:cNvPr>
          <p:cNvSpPr txBox="1"/>
          <p:nvPr/>
        </p:nvSpPr>
        <p:spPr>
          <a:xfrm>
            <a:off x="313765" y="6118964"/>
            <a:ext cx="11178988" cy="461665"/>
          </a:xfrm>
          <a:prstGeom prst="rect">
            <a:avLst/>
          </a:prstGeom>
          <a:noFill/>
        </p:spPr>
        <p:txBody>
          <a:bodyPr wrap="square">
            <a:spAutoFit/>
          </a:bodyPr>
          <a:lstStyle/>
          <a:p>
            <a:r>
              <a:rPr lang="en-US" sz="2400" b="1" dirty="0">
                <a:hlinkClick r:id="rId5"/>
              </a:rPr>
              <a:t>https://github.com/yasenstar/ontology</a:t>
            </a:r>
            <a:endParaRPr lang="en-US" sz="2400" b="1" dirty="0"/>
          </a:p>
        </p:txBody>
      </p:sp>
      <p:sp>
        <p:nvSpPr>
          <p:cNvPr id="17" name="Rectangle: Rounded Corners 16">
            <a:extLst>
              <a:ext uri="{FF2B5EF4-FFF2-40B4-BE49-F238E27FC236}">
                <a16:creationId xmlns:a16="http://schemas.microsoft.com/office/drawing/2014/main" id="{AB546834-51C2-814E-8E38-9683E1B112DB}"/>
              </a:ext>
            </a:extLst>
          </p:cNvPr>
          <p:cNvSpPr/>
          <p:nvPr/>
        </p:nvSpPr>
        <p:spPr>
          <a:xfrm>
            <a:off x="394871" y="3717703"/>
            <a:ext cx="5072675" cy="1598416"/>
          </a:xfrm>
          <a:prstGeom prst="roundRect">
            <a:avLst>
              <a:gd name="adj" fmla="val 11949"/>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val 1">
            <a:extLst>
              <a:ext uri="{FF2B5EF4-FFF2-40B4-BE49-F238E27FC236}">
                <a16:creationId xmlns:a16="http://schemas.microsoft.com/office/drawing/2014/main" id="{8E2002E3-EF0B-D038-35FE-32DED5A08669}"/>
              </a:ext>
            </a:extLst>
          </p:cNvPr>
          <p:cNvSpPr/>
          <p:nvPr/>
        </p:nvSpPr>
        <p:spPr>
          <a:xfrm>
            <a:off x="984316" y="3987308"/>
            <a:ext cx="1009455" cy="1009455"/>
          </a:xfrm>
          <a:prstGeom prst="ellipse">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Class</a:t>
            </a:r>
          </a:p>
        </p:txBody>
      </p:sp>
      <p:sp>
        <p:nvSpPr>
          <p:cNvPr id="6" name="Diamond 5">
            <a:extLst>
              <a:ext uri="{FF2B5EF4-FFF2-40B4-BE49-F238E27FC236}">
                <a16:creationId xmlns:a16="http://schemas.microsoft.com/office/drawing/2014/main" id="{6BDF8573-752C-FFE9-5976-19CEE562F03D}"/>
              </a:ext>
            </a:extLst>
          </p:cNvPr>
          <p:cNvSpPr/>
          <p:nvPr/>
        </p:nvSpPr>
        <p:spPr>
          <a:xfrm>
            <a:off x="3879073" y="3987308"/>
            <a:ext cx="1009455" cy="1009455"/>
          </a:xfrm>
          <a:prstGeom prst="diamond">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wrap="none" rtlCol="0" anchor="ctr"/>
          <a:lstStyle/>
          <a:p>
            <a:pPr algn="ctr"/>
            <a:r>
              <a:rPr lang="en-US" dirty="0"/>
              <a:t>Instance</a:t>
            </a:r>
          </a:p>
        </p:txBody>
      </p:sp>
      <p:sp>
        <p:nvSpPr>
          <p:cNvPr id="8" name="Arrow: Left-Right 7">
            <a:extLst>
              <a:ext uri="{FF2B5EF4-FFF2-40B4-BE49-F238E27FC236}">
                <a16:creationId xmlns:a16="http://schemas.microsoft.com/office/drawing/2014/main" id="{8F0BBE60-5FE8-86A0-52E9-ABCC44CC7394}"/>
              </a:ext>
            </a:extLst>
          </p:cNvPr>
          <p:cNvSpPr/>
          <p:nvPr/>
        </p:nvSpPr>
        <p:spPr>
          <a:xfrm>
            <a:off x="2195446" y="4261203"/>
            <a:ext cx="1461155" cy="461665"/>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6">
                    <a:lumMod val="75000"/>
                  </a:schemeClr>
                </a:solidFill>
              </a:rPr>
              <a:t>change</a:t>
            </a:r>
          </a:p>
        </p:txBody>
      </p:sp>
    </p:spTree>
    <p:extLst>
      <p:ext uri="{BB962C8B-B14F-4D97-AF65-F5344CB8AC3E}">
        <p14:creationId xmlns:p14="http://schemas.microsoft.com/office/powerpoint/2010/main" val="3465303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46" grpId="0" animBg="1"/>
      <p:bldP spid="1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8374515" y="4236738"/>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Info Sharing</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212135" y="753035"/>
            <a:ext cx="7699120" cy="1775761"/>
          </a:xfrm>
        </p:spPr>
        <p:txBody>
          <a:bodyPr/>
          <a:lstStyle/>
          <a:p>
            <a:r>
              <a:rPr lang="en-US" sz="5400" dirty="0"/>
              <a:t>Ontology View on UML Diagrams</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22</a:t>
            </a:fld>
            <a:endParaRPr lang="en-US" dirty="0"/>
          </a:p>
        </p:txBody>
      </p:sp>
      <p:pic>
        <p:nvPicPr>
          <p:cNvPr id="5" name="图片 4"/>
          <p:cNvPicPr>
            <a:picLocks noChangeAspect="1"/>
          </p:cNvPicPr>
          <p:nvPr/>
        </p:nvPicPr>
        <p:blipFill>
          <a:blip r:embed="rId4"/>
          <a:stretch>
            <a:fillRect/>
          </a:stretch>
        </p:blipFill>
        <p:spPr>
          <a:xfrm>
            <a:off x="9131194" y="1133391"/>
            <a:ext cx="2596529" cy="808500"/>
          </a:xfrm>
          <a:prstGeom prst="rect">
            <a:avLst/>
          </a:prstGeom>
          <a:ln>
            <a:noFill/>
          </a:ln>
          <a:effectLst>
            <a:outerShdw blurRad="292100" dist="139700" dir="2700000" algn="tl" rotWithShape="0">
              <a:srgbClr val="333333">
                <a:alpha val="65000"/>
              </a:srgbClr>
            </a:outerShdw>
          </a:effectLst>
        </p:spPr>
      </p:pic>
      <p:sp>
        <p:nvSpPr>
          <p:cNvPr id="21" name="TextBox 20">
            <a:extLst>
              <a:ext uri="{FF2B5EF4-FFF2-40B4-BE49-F238E27FC236}">
                <a16:creationId xmlns:a16="http://schemas.microsoft.com/office/drawing/2014/main" id="{5C42ADC0-14C1-5A35-FD6C-76F487787335}"/>
              </a:ext>
            </a:extLst>
          </p:cNvPr>
          <p:cNvSpPr txBox="1"/>
          <p:nvPr/>
        </p:nvSpPr>
        <p:spPr>
          <a:xfrm>
            <a:off x="313765" y="6118964"/>
            <a:ext cx="11178988" cy="461665"/>
          </a:xfrm>
          <a:prstGeom prst="rect">
            <a:avLst/>
          </a:prstGeom>
          <a:noFill/>
        </p:spPr>
        <p:txBody>
          <a:bodyPr wrap="square">
            <a:spAutoFit/>
          </a:bodyPr>
          <a:lstStyle/>
          <a:p>
            <a:r>
              <a:rPr lang="en-US" sz="2400" b="1" dirty="0">
                <a:hlinkClick r:id="rId5"/>
              </a:rPr>
              <a:t>https://github.com/yasenstar/PlantUML_in_Action</a:t>
            </a:r>
            <a:endParaRPr lang="en-US" sz="2400" b="1" dirty="0"/>
          </a:p>
        </p:txBody>
      </p:sp>
      <p:pic>
        <p:nvPicPr>
          <p:cNvPr id="18" name="Picture 17">
            <a:extLst>
              <a:ext uri="{FF2B5EF4-FFF2-40B4-BE49-F238E27FC236}">
                <a16:creationId xmlns:a16="http://schemas.microsoft.com/office/drawing/2014/main" id="{A36C4943-593B-1CE2-42B5-909A8F0684CE}"/>
              </a:ext>
            </a:extLst>
          </p:cNvPr>
          <p:cNvPicPr>
            <a:picLocks noChangeAspect="1"/>
          </p:cNvPicPr>
          <p:nvPr/>
        </p:nvPicPr>
        <p:blipFill>
          <a:blip r:embed="rId6"/>
          <a:stretch>
            <a:fillRect/>
          </a:stretch>
        </p:blipFill>
        <p:spPr>
          <a:xfrm>
            <a:off x="152445" y="2384410"/>
            <a:ext cx="8076003" cy="3688520"/>
          </a:xfrm>
          <a:prstGeom prst="rect">
            <a:avLst/>
          </a:prstGeom>
          <a:ln>
            <a:noFill/>
          </a:ln>
          <a:effectLst>
            <a:outerShdw blurRad="292100" dist="139700" dir="2700000" algn="tl" rotWithShape="0">
              <a:srgbClr val="333333">
                <a:alpha val="65000"/>
              </a:srgbClr>
            </a:outerShdw>
          </a:effectLst>
        </p:spPr>
      </p:pic>
      <p:pic>
        <p:nvPicPr>
          <p:cNvPr id="20" name="Picture 19">
            <a:extLst>
              <a:ext uri="{FF2B5EF4-FFF2-40B4-BE49-F238E27FC236}">
                <a16:creationId xmlns:a16="http://schemas.microsoft.com/office/drawing/2014/main" id="{47827157-367C-BCBE-C7FE-64D867A48F8C}"/>
              </a:ext>
            </a:extLst>
          </p:cNvPr>
          <p:cNvPicPr>
            <a:picLocks noChangeAspect="1"/>
          </p:cNvPicPr>
          <p:nvPr/>
        </p:nvPicPr>
        <p:blipFill>
          <a:blip r:embed="rId7"/>
          <a:stretch>
            <a:fillRect/>
          </a:stretch>
        </p:blipFill>
        <p:spPr>
          <a:xfrm>
            <a:off x="7156048" y="277371"/>
            <a:ext cx="1687459" cy="2205391"/>
          </a:xfrm>
          <a:prstGeom prst="rect">
            <a:avLst/>
          </a:prstGeom>
          <a:ln>
            <a:noFill/>
          </a:ln>
          <a:effectLst>
            <a:softEdge rad="112500"/>
          </a:effectLst>
        </p:spPr>
      </p:pic>
    </p:spTree>
    <p:extLst>
      <p:ext uri="{BB962C8B-B14F-4D97-AF65-F5344CB8AC3E}">
        <p14:creationId xmlns:p14="http://schemas.microsoft.com/office/powerpoint/2010/main" val="1391969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46" grpId="0" animBg="1"/>
      <p:bldP spid="1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2FE45E-4A5F-0A94-196C-2D46633251A2}"/>
            </a:ext>
          </a:extLst>
        </p:cNvPr>
        <p:cNvGrpSpPr/>
        <p:nvPr/>
      </p:nvGrpSpPr>
      <p:grpSpPr>
        <a:xfrm>
          <a:off x="0" y="0"/>
          <a:ext cx="0" cy="0"/>
          <a:chOff x="0" y="0"/>
          <a:chExt cx="0" cy="0"/>
        </a:xfrm>
      </p:grpSpPr>
      <p:pic>
        <p:nvPicPr>
          <p:cNvPr id="31" name="Picture Placeholder 30">
            <a:extLst>
              <a:ext uri="{FF2B5EF4-FFF2-40B4-BE49-F238E27FC236}">
                <a16:creationId xmlns:a16="http://schemas.microsoft.com/office/drawing/2014/main" id="{4CA0D792-CC71-0AE2-E776-60E2D73660B3}"/>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a:extLst>
              <a:ext uri="{FF2B5EF4-FFF2-40B4-BE49-F238E27FC236}">
                <a16:creationId xmlns:a16="http://schemas.microsoft.com/office/drawing/2014/main" id="{52119D49-1D79-4FA4-082E-A45C20DDB88D}"/>
              </a:ext>
            </a:extLst>
          </p:cNvPr>
          <p:cNvSpPr/>
          <p:nvPr/>
        </p:nvSpPr>
        <p:spPr>
          <a:xfrm>
            <a:off x="12888" y="30312"/>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D5FBD41E-E9D1-2C97-895F-152FD653E107}"/>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a:extLst>
              <a:ext uri="{FF2B5EF4-FFF2-40B4-BE49-F238E27FC236}">
                <a16:creationId xmlns:a16="http://schemas.microsoft.com/office/drawing/2014/main" id="{ED457A1E-290E-704D-D385-3B7ECB70D38B}"/>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a:extLst>
              <a:ext uri="{FF2B5EF4-FFF2-40B4-BE49-F238E27FC236}">
                <a16:creationId xmlns:a16="http://schemas.microsoft.com/office/drawing/2014/main" id="{770D2489-72DE-D18C-0897-55D0FD71C678}"/>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a:extLst>
              <a:ext uri="{FF2B5EF4-FFF2-40B4-BE49-F238E27FC236}">
                <a16:creationId xmlns:a16="http://schemas.microsoft.com/office/drawing/2014/main" id="{9C3F19D8-97B4-8A9E-E6E8-0C2251EBE579}"/>
              </a:ext>
            </a:extLst>
          </p:cNvPr>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a:extLst>
              <a:ext uri="{FF2B5EF4-FFF2-40B4-BE49-F238E27FC236}">
                <a16:creationId xmlns:a16="http://schemas.microsoft.com/office/drawing/2014/main" id="{9DCDD17B-4416-E791-A635-D72686A44F77}"/>
              </a:ext>
            </a:extLst>
          </p:cNvPr>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a:extLst>
              <a:ext uri="{FF2B5EF4-FFF2-40B4-BE49-F238E27FC236}">
                <a16:creationId xmlns:a16="http://schemas.microsoft.com/office/drawing/2014/main" id="{FA8A5482-4454-16E9-F595-CE22A782B6D1}"/>
              </a:ext>
            </a:extLst>
          </p:cNvPr>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9" name="Title 6">
            <a:extLst>
              <a:ext uri="{FF2B5EF4-FFF2-40B4-BE49-F238E27FC236}">
                <a16:creationId xmlns:a16="http://schemas.microsoft.com/office/drawing/2014/main" id="{D1230840-DFAA-A6D1-F39C-FE8F6F5445A0}"/>
              </a:ext>
            </a:extLst>
          </p:cNvPr>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a:extLst>
              <a:ext uri="{FF2B5EF4-FFF2-40B4-BE49-F238E27FC236}">
                <a16:creationId xmlns:a16="http://schemas.microsoft.com/office/drawing/2014/main" id="{78D931F2-F1A6-C7DD-D16B-91736DD0A05B}"/>
              </a:ext>
            </a:extLst>
          </p:cNvPr>
          <p:cNvSpPr>
            <a:spLocks noGrp="1"/>
          </p:cNvSpPr>
          <p:nvPr>
            <p:ph type="ctrTitle"/>
          </p:nvPr>
        </p:nvSpPr>
        <p:spPr>
          <a:xfrm>
            <a:off x="312425" y="81800"/>
            <a:ext cx="8481379" cy="2336024"/>
          </a:xfrm>
        </p:spPr>
        <p:txBody>
          <a:bodyPr/>
          <a:lstStyle/>
          <a:p>
            <a:r>
              <a:rPr lang="en-US" sz="5400" dirty="0"/>
              <a:t>Setup C/C++ Compiler for VS Code behind </a:t>
            </a:r>
            <a:r>
              <a:rPr lang="en-US" sz="5400" dirty="0">
                <a:solidFill>
                  <a:srgbClr val="FF0000"/>
                </a:solidFill>
              </a:rPr>
              <a:t>Firewall</a:t>
            </a:r>
          </a:p>
        </p:txBody>
      </p:sp>
      <p:sp>
        <p:nvSpPr>
          <p:cNvPr id="19" name="Freeform: Shape 18">
            <a:extLst>
              <a:ext uri="{FF2B5EF4-FFF2-40B4-BE49-F238E27FC236}">
                <a16:creationId xmlns:a16="http://schemas.microsoft.com/office/drawing/2014/main" id="{F1641E59-967A-89AF-92C9-AF1C8D4C8E49}"/>
              </a:ext>
            </a:extLst>
          </p:cNvPr>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a:extLst>
              <a:ext uri="{FF2B5EF4-FFF2-40B4-BE49-F238E27FC236}">
                <a16:creationId xmlns:a16="http://schemas.microsoft.com/office/drawing/2014/main" id="{5CA615F6-D1F5-A93A-C72D-208B5521BC2D}"/>
              </a:ext>
            </a:extLst>
          </p:cNvPr>
          <p:cNvSpPr>
            <a:spLocks noGrp="1"/>
          </p:cNvSpPr>
          <p:nvPr>
            <p:ph type="sldNum" sz="quarter" idx="12"/>
          </p:nvPr>
        </p:nvSpPr>
        <p:spPr/>
        <p:txBody>
          <a:bodyPr/>
          <a:lstStyle/>
          <a:p>
            <a:fld id="{5AE1514C-5E56-4738-A1FF-4B1CFD2A3E36}" type="slidenum">
              <a:rPr lang="en-US" smtClean="0"/>
              <a:t>23</a:t>
            </a:fld>
            <a:endParaRPr lang="en-US" dirty="0"/>
          </a:p>
        </p:txBody>
      </p:sp>
      <p:sp>
        <p:nvSpPr>
          <p:cNvPr id="21" name="TextBox 20">
            <a:extLst>
              <a:ext uri="{FF2B5EF4-FFF2-40B4-BE49-F238E27FC236}">
                <a16:creationId xmlns:a16="http://schemas.microsoft.com/office/drawing/2014/main" id="{580142B4-62A7-8D59-C746-9390BD1B8B70}"/>
              </a:ext>
            </a:extLst>
          </p:cNvPr>
          <p:cNvSpPr txBox="1"/>
          <p:nvPr/>
        </p:nvSpPr>
        <p:spPr>
          <a:xfrm>
            <a:off x="313765" y="6118964"/>
            <a:ext cx="11178988" cy="461665"/>
          </a:xfrm>
          <a:prstGeom prst="rect">
            <a:avLst/>
          </a:prstGeom>
          <a:noFill/>
        </p:spPr>
        <p:txBody>
          <a:bodyPr wrap="square">
            <a:spAutoFit/>
          </a:bodyPr>
          <a:lstStyle/>
          <a:p>
            <a:r>
              <a:rPr lang="en-US" sz="2400" b="1" dirty="0">
                <a:hlinkClick r:id="rId4"/>
              </a:rPr>
              <a:t>https://github.com/yasenstar/learn_cpp</a:t>
            </a:r>
            <a:endParaRPr lang="en-US" sz="2400" b="1" dirty="0"/>
          </a:p>
        </p:txBody>
      </p:sp>
      <p:pic>
        <p:nvPicPr>
          <p:cNvPr id="6" name="Picture 5">
            <a:extLst>
              <a:ext uri="{FF2B5EF4-FFF2-40B4-BE49-F238E27FC236}">
                <a16:creationId xmlns:a16="http://schemas.microsoft.com/office/drawing/2014/main" id="{8AA402EA-DE41-C625-3AEC-CF3110613A7F}"/>
              </a:ext>
            </a:extLst>
          </p:cNvPr>
          <p:cNvPicPr>
            <a:picLocks noChangeAspect="1"/>
          </p:cNvPicPr>
          <p:nvPr/>
        </p:nvPicPr>
        <p:blipFill>
          <a:blip r:embed="rId5"/>
          <a:stretch>
            <a:fillRect/>
          </a:stretch>
        </p:blipFill>
        <p:spPr>
          <a:xfrm>
            <a:off x="5091621" y="5185916"/>
            <a:ext cx="3605191" cy="611595"/>
          </a:xfrm>
          <a:prstGeom prst="rect">
            <a:avLst/>
          </a:prstGeom>
        </p:spPr>
      </p:pic>
      <p:pic>
        <p:nvPicPr>
          <p:cNvPr id="13" name="Picture 12">
            <a:extLst>
              <a:ext uri="{FF2B5EF4-FFF2-40B4-BE49-F238E27FC236}">
                <a16:creationId xmlns:a16="http://schemas.microsoft.com/office/drawing/2014/main" id="{CFE7D52F-AC92-D0B1-22D3-478B0CC7AFA1}"/>
              </a:ext>
            </a:extLst>
          </p:cNvPr>
          <p:cNvPicPr>
            <a:picLocks noChangeAspect="1"/>
          </p:cNvPicPr>
          <p:nvPr/>
        </p:nvPicPr>
        <p:blipFill>
          <a:blip r:embed="rId6"/>
          <a:stretch>
            <a:fillRect/>
          </a:stretch>
        </p:blipFill>
        <p:spPr>
          <a:xfrm>
            <a:off x="5085630" y="2782064"/>
            <a:ext cx="3723531" cy="2067612"/>
          </a:xfrm>
          <a:prstGeom prst="rect">
            <a:avLst/>
          </a:prstGeom>
          <a:ln>
            <a:noFill/>
          </a:ln>
          <a:effectLst>
            <a:outerShdw blurRad="292100" dist="139700" dir="2700000" algn="tl" rotWithShape="0">
              <a:srgbClr val="333333">
                <a:alpha val="65000"/>
              </a:srgbClr>
            </a:outerShdw>
          </a:effectLst>
        </p:spPr>
      </p:pic>
      <p:pic>
        <p:nvPicPr>
          <p:cNvPr id="22" name="Picture 21">
            <a:extLst>
              <a:ext uri="{FF2B5EF4-FFF2-40B4-BE49-F238E27FC236}">
                <a16:creationId xmlns:a16="http://schemas.microsoft.com/office/drawing/2014/main" id="{7E0BD44E-7930-74A0-FC61-E3E720FD6E91}"/>
              </a:ext>
            </a:extLst>
          </p:cNvPr>
          <p:cNvPicPr>
            <a:picLocks noChangeAspect="1"/>
          </p:cNvPicPr>
          <p:nvPr/>
        </p:nvPicPr>
        <p:blipFill>
          <a:blip r:embed="rId7"/>
          <a:stretch>
            <a:fillRect/>
          </a:stretch>
        </p:blipFill>
        <p:spPr>
          <a:xfrm>
            <a:off x="262469" y="2535924"/>
            <a:ext cx="4531749" cy="3292159"/>
          </a:xfrm>
          <a:prstGeom prst="rect">
            <a:avLst/>
          </a:prstGeom>
          <a:ln>
            <a:noFill/>
          </a:ln>
          <a:effectLst>
            <a:softEdge rad="112500"/>
          </a:effectLst>
        </p:spPr>
      </p:pic>
    </p:spTree>
    <p:extLst>
      <p:ext uri="{BB962C8B-B14F-4D97-AF65-F5344CB8AC3E}">
        <p14:creationId xmlns:p14="http://schemas.microsoft.com/office/powerpoint/2010/main" val="504736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19"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BFB838-6B69-8E2B-E27E-F03C26D6F4EB}"/>
            </a:ext>
          </a:extLst>
        </p:cNvPr>
        <p:cNvGrpSpPr/>
        <p:nvPr/>
      </p:nvGrpSpPr>
      <p:grpSpPr>
        <a:xfrm>
          <a:off x="0" y="0"/>
          <a:ext cx="0" cy="0"/>
          <a:chOff x="0" y="0"/>
          <a:chExt cx="0" cy="0"/>
        </a:xfrm>
      </p:grpSpPr>
      <p:pic>
        <p:nvPicPr>
          <p:cNvPr id="31" name="Picture Placeholder 30">
            <a:extLst>
              <a:ext uri="{FF2B5EF4-FFF2-40B4-BE49-F238E27FC236}">
                <a16:creationId xmlns:a16="http://schemas.microsoft.com/office/drawing/2014/main" id="{BF4B88F6-68C3-70EC-625F-0247EE6F4A14}"/>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a:extLst>
              <a:ext uri="{FF2B5EF4-FFF2-40B4-BE49-F238E27FC236}">
                <a16:creationId xmlns:a16="http://schemas.microsoft.com/office/drawing/2014/main" id="{A2D618BA-9D47-B711-3D4E-11B083182F99}"/>
              </a:ext>
            </a:extLst>
          </p:cNvPr>
          <p:cNvSpPr/>
          <p:nvPr/>
        </p:nvSpPr>
        <p:spPr>
          <a:xfrm>
            <a:off x="12888" y="30312"/>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522779DC-480C-4034-F19B-093755F92BD0}"/>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a:extLst>
              <a:ext uri="{FF2B5EF4-FFF2-40B4-BE49-F238E27FC236}">
                <a16:creationId xmlns:a16="http://schemas.microsoft.com/office/drawing/2014/main" id="{67463E05-663E-5288-BD03-D84EF3B683F9}"/>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a:extLst>
              <a:ext uri="{FF2B5EF4-FFF2-40B4-BE49-F238E27FC236}">
                <a16:creationId xmlns:a16="http://schemas.microsoft.com/office/drawing/2014/main" id="{1226808F-EE4F-C87F-EC0F-9B0F6F7404EE}"/>
              </a:ext>
            </a:extLst>
          </p:cNvPr>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a:extLst>
              <a:ext uri="{FF2B5EF4-FFF2-40B4-BE49-F238E27FC236}">
                <a16:creationId xmlns:a16="http://schemas.microsoft.com/office/drawing/2014/main" id="{F98D367E-86B5-7990-AE78-9FBFDA789B16}"/>
              </a:ext>
            </a:extLst>
          </p:cNvPr>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a:extLst>
              <a:ext uri="{FF2B5EF4-FFF2-40B4-BE49-F238E27FC236}">
                <a16:creationId xmlns:a16="http://schemas.microsoft.com/office/drawing/2014/main" id="{BAC901E4-723F-75CC-D50D-FF68E02D4E5E}"/>
              </a:ext>
            </a:extLst>
          </p:cNvPr>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a:extLst>
              <a:ext uri="{FF2B5EF4-FFF2-40B4-BE49-F238E27FC236}">
                <a16:creationId xmlns:a16="http://schemas.microsoft.com/office/drawing/2014/main" id="{F1A9B6E3-AEDC-57DC-E347-EAA628F58ACE}"/>
              </a:ext>
            </a:extLst>
          </p:cNvPr>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9" name="Title 6">
            <a:extLst>
              <a:ext uri="{FF2B5EF4-FFF2-40B4-BE49-F238E27FC236}">
                <a16:creationId xmlns:a16="http://schemas.microsoft.com/office/drawing/2014/main" id="{BB825B0E-8702-1BF6-24FC-52DAD5D7A708}"/>
              </a:ext>
            </a:extLst>
          </p:cNvPr>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a:extLst>
              <a:ext uri="{FF2B5EF4-FFF2-40B4-BE49-F238E27FC236}">
                <a16:creationId xmlns:a16="http://schemas.microsoft.com/office/drawing/2014/main" id="{43334F62-598B-8EB0-3A7C-D01B168DE975}"/>
              </a:ext>
            </a:extLst>
          </p:cNvPr>
          <p:cNvSpPr>
            <a:spLocks noGrp="1"/>
          </p:cNvSpPr>
          <p:nvPr>
            <p:ph type="ctrTitle"/>
          </p:nvPr>
        </p:nvSpPr>
        <p:spPr>
          <a:xfrm>
            <a:off x="313765" y="277371"/>
            <a:ext cx="8481379" cy="2382983"/>
          </a:xfrm>
        </p:spPr>
        <p:txBody>
          <a:bodyPr/>
          <a:lstStyle/>
          <a:p>
            <a:r>
              <a:rPr lang="zh-CN" altLang="en-US" sz="5400" dirty="0">
                <a:solidFill>
                  <a:srgbClr val="FF0000"/>
                </a:solidFill>
                <a:effectLst>
                  <a:outerShdw blurRad="38100" dist="38100" dir="2700000" algn="tl">
                    <a:srgbClr val="000000">
                      <a:alpha val="43137"/>
                    </a:srgbClr>
                  </a:outerShdw>
                </a:effectLst>
              </a:rPr>
              <a:t>防火墙后面</a:t>
            </a:r>
            <a:r>
              <a:rPr lang="zh-CN" altLang="en-US" sz="5400" dirty="0"/>
              <a:t>，如何在</a:t>
            </a:r>
            <a:r>
              <a:rPr lang="en-US" altLang="zh-CN" sz="5400" dirty="0"/>
              <a:t>VSCODE</a:t>
            </a:r>
            <a:r>
              <a:rPr lang="zh-CN" altLang="en-US" sz="5400" dirty="0"/>
              <a:t>中安装配置</a:t>
            </a:r>
            <a:r>
              <a:rPr lang="en-US" altLang="zh-CN" sz="5400" dirty="0"/>
              <a:t>C/C++</a:t>
            </a:r>
            <a:r>
              <a:rPr lang="zh-CN" altLang="en-US" sz="5400" dirty="0"/>
              <a:t>编译环境</a:t>
            </a:r>
            <a:endParaRPr lang="en-US" sz="5400" dirty="0">
              <a:solidFill>
                <a:srgbClr val="FF0000"/>
              </a:solidFill>
            </a:endParaRPr>
          </a:p>
        </p:txBody>
      </p:sp>
      <p:sp>
        <p:nvSpPr>
          <p:cNvPr id="19" name="Freeform: Shape 18">
            <a:extLst>
              <a:ext uri="{FF2B5EF4-FFF2-40B4-BE49-F238E27FC236}">
                <a16:creationId xmlns:a16="http://schemas.microsoft.com/office/drawing/2014/main" id="{0182055E-92AF-BB2F-C550-19240A55BC51}"/>
              </a:ext>
            </a:extLst>
          </p:cNvPr>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a:extLst>
              <a:ext uri="{FF2B5EF4-FFF2-40B4-BE49-F238E27FC236}">
                <a16:creationId xmlns:a16="http://schemas.microsoft.com/office/drawing/2014/main" id="{A4E7754A-879F-7BC7-0616-6F46C4888DF0}"/>
              </a:ext>
            </a:extLst>
          </p:cNvPr>
          <p:cNvSpPr>
            <a:spLocks noGrp="1"/>
          </p:cNvSpPr>
          <p:nvPr>
            <p:ph type="sldNum" sz="quarter" idx="12"/>
          </p:nvPr>
        </p:nvSpPr>
        <p:spPr/>
        <p:txBody>
          <a:bodyPr/>
          <a:lstStyle/>
          <a:p>
            <a:fld id="{5AE1514C-5E56-4738-A1FF-4B1CFD2A3E36}" type="slidenum">
              <a:rPr lang="en-US" smtClean="0"/>
              <a:t>24</a:t>
            </a:fld>
            <a:endParaRPr lang="en-US" dirty="0"/>
          </a:p>
        </p:txBody>
      </p:sp>
      <p:sp>
        <p:nvSpPr>
          <p:cNvPr id="21" name="TextBox 20">
            <a:extLst>
              <a:ext uri="{FF2B5EF4-FFF2-40B4-BE49-F238E27FC236}">
                <a16:creationId xmlns:a16="http://schemas.microsoft.com/office/drawing/2014/main" id="{9D3C2E34-50F5-9AF4-4823-02BB5EE66972}"/>
              </a:ext>
            </a:extLst>
          </p:cNvPr>
          <p:cNvSpPr txBox="1"/>
          <p:nvPr/>
        </p:nvSpPr>
        <p:spPr>
          <a:xfrm>
            <a:off x="313765" y="6118964"/>
            <a:ext cx="11178988" cy="461665"/>
          </a:xfrm>
          <a:prstGeom prst="rect">
            <a:avLst/>
          </a:prstGeom>
          <a:noFill/>
        </p:spPr>
        <p:txBody>
          <a:bodyPr wrap="square">
            <a:spAutoFit/>
          </a:bodyPr>
          <a:lstStyle/>
          <a:p>
            <a:r>
              <a:rPr lang="en-US" sz="2400" b="1" dirty="0">
                <a:hlinkClick r:id="rId4"/>
              </a:rPr>
              <a:t>https://github.com/yasenstar/learn_cpp</a:t>
            </a:r>
            <a:endParaRPr lang="en-US" sz="2400" b="1" dirty="0"/>
          </a:p>
        </p:txBody>
      </p:sp>
      <p:pic>
        <p:nvPicPr>
          <p:cNvPr id="6" name="Picture 5">
            <a:extLst>
              <a:ext uri="{FF2B5EF4-FFF2-40B4-BE49-F238E27FC236}">
                <a16:creationId xmlns:a16="http://schemas.microsoft.com/office/drawing/2014/main" id="{E9ABF1DB-82C4-A755-C081-60BE44C29BBA}"/>
              </a:ext>
            </a:extLst>
          </p:cNvPr>
          <p:cNvPicPr>
            <a:picLocks noChangeAspect="1"/>
          </p:cNvPicPr>
          <p:nvPr/>
        </p:nvPicPr>
        <p:blipFill>
          <a:blip r:embed="rId5"/>
          <a:stretch>
            <a:fillRect/>
          </a:stretch>
        </p:blipFill>
        <p:spPr>
          <a:xfrm>
            <a:off x="5091621" y="5185916"/>
            <a:ext cx="3621822" cy="614416"/>
          </a:xfrm>
          <a:prstGeom prst="rect">
            <a:avLst/>
          </a:prstGeom>
        </p:spPr>
      </p:pic>
      <p:pic>
        <p:nvPicPr>
          <p:cNvPr id="13" name="Picture 12">
            <a:extLst>
              <a:ext uri="{FF2B5EF4-FFF2-40B4-BE49-F238E27FC236}">
                <a16:creationId xmlns:a16="http://schemas.microsoft.com/office/drawing/2014/main" id="{94185DA0-8022-9830-4DE7-4B4097F9AC20}"/>
              </a:ext>
            </a:extLst>
          </p:cNvPr>
          <p:cNvPicPr>
            <a:picLocks noChangeAspect="1"/>
          </p:cNvPicPr>
          <p:nvPr/>
        </p:nvPicPr>
        <p:blipFill>
          <a:blip r:embed="rId6"/>
          <a:stretch>
            <a:fillRect/>
          </a:stretch>
        </p:blipFill>
        <p:spPr>
          <a:xfrm>
            <a:off x="5085630" y="2782064"/>
            <a:ext cx="3723531" cy="2067612"/>
          </a:xfrm>
          <a:prstGeom prst="rect">
            <a:avLst/>
          </a:prstGeom>
          <a:ln>
            <a:noFill/>
          </a:ln>
          <a:effectLst>
            <a:outerShdw blurRad="292100" dist="139700" dir="2700000" algn="tl" rotWithShape="0">
              <a:srgbClr val="333333">
                <a:alpha val="65000"/>
              </a:srgbClr>
            </a:outerShdw>
          </a:effectLst>
        </p:spPr>
      </p:pic>
      <p:pic>
        <p:nvPicPr>
          <p:cNvPr id="22" name="Picture 21">
            <a:extLst>
              <a:ext uri="{FF2B5EF4-FFF2-40B4-BE49-F238E27FC236}">
                <a16:creationId xmlns:a16="http://schemas.microsoft.com/office/drawing/2014/main" id="{36568E68-9A41-E655-79E7-9234B9496B96}"/>
              </a:ext>
            </a:extLst>
          </p:cNvPr>
          <p:cNvPicPr>
            <a:picLocks noChangeAspect="1"/>
          </p:cNvPicPr>
          <p:nvPr/>
        </p:nvPicPr>
        <p:blipFill>
          <a:blip r:embed="rId7"/>
          <a:stretch>
            <a:fillRect/>
          </a:stretch>
        </p:blipFill>
        <p:spPr>
          <a:xfrm>
            <a:off x="262469" y="2535924"/>
            <a:ext cx="4531749" cy="3292159"/>
          </a:xfrm>
          <a:prstGeom prst="rect">
            <a:avLst/>
          </a:prstGeom>
          <a:ln>
            <a:noFill/>
          </a:ln>
          <a:effectLst>
            <a:softEdge rad="112500"/>
          </a:effectLst>
        </p:spPr>
      </p:pic>
    </p:spTree>
    <p:extLst>
      <p:ext uri="{BB962C8B-B14F-4D97-AF65-F5344CB8AC3E}">
        <p14:creationId xmlns:p14="http://schemas.microsoft.com/office/powerpoint/2010/main" val="2717349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1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ctrTitle"/>
          </p:nvPr>
        </p:nvSpPr>
        <p:spPr>
          <a:xfrm>
            <a:off x="407377" y="2926233"/>
            <a:ext cx="11377246" cy="3083921"/>
          </a:xfrm>
        </p:spPr>
        <p:txBody>
          <a:bodyPr/>
          <a:lstStyle/>
          <a:p>
            <a:pPr algn="l"/>
            <a:r>
              <a:rPr lang="en-US" sz="2400" spc="0" dirty="0">
                <a:latin typeface="Arial" panose="020B0604020202020204" pitchFamily="34" charset="0"/>
                <a:cs typeface="Arial" panose="020B0604020202020204" pitchFamily="34" charset="0"/>
              </a:rPr>
              <a:t>Step 1, export the default theme</a:t>
            </a:r>
            <a:br>
              <a:rPr lang="en-US" sz="2400" spc="0" dirty="0">
                <a:latin typeface="Arial" panose="020B0604020202020204" pitchFamily="34" charset="0"/>
                <a:cs typeface="Arial" panose="020B0604020202020204" pitchFamily="34" charset="0"/>
              </a:rPr>
            </a:br>
            <a:br>
              <a:rPr lang="en-US" sz="2400" spc="0" dirty="0">
                <a:latin typeface="Arial" panose="020B0604020202020204" pitchFamily="34" charset="0"/>
                <a:cs typeface="Arial" panose="020B0604020202020204" pitchFamily="34" charset="0"/>
              </a:rPr>
            </a:br>
            <a:r>
              <a:rPr lang="en-US" sz="2400" spc="0" dirty="0">
                <a:latin typeface="Arial" panose="020B0604020202020204" pitchFamily="34" charset="0"/>
                <a:cs typeface="Arial" panose="020B0604020202020204" pitchFamily="34" charset="0"/>
              </a:rPr>
              <a:t>Step 2, Get Theme from Downloaded Power BI Template</a:t>
            </a:r>
            <a:br>
              <a:rPr lang="en-US" sz="2400" spc="0" dirty="0">
                <a:latin typeface="Arial" panose="020B0604020202020204" pitchFamily="34" charset="0"/>
                <a:cs typeface="Arial" panose="020B0604020202020204" pitchFamily="34" charset="0"/>
              </a:rPr>
            </a:br>
            <a:br>
              <a:rPr lang="en-US" sz="2400" spc="0" dirty="0">
                <a:latin typeface="Arial" panose="020B0604020202020204" pitchFamily="34" charset="0"/>
                <a:cs typeface="Arial" panose="020B0604020202020204" pitchFamily="34" charset="0"/>
              </a:rPr>
            </a:br>
            <a:r>
              <a:rPr lang="en-US" sz="2400" spc="0" dirty="0">
                <a:latin typeface="Arial" panose="020B0604020202020204" pitchFamily="34" charset="0"/>
                <a:cs typeface="Arial" panose="020B0604020202020204" pitchFamily="34" charset="0"/>
              </a:rPr>
              <a:t>Step 3, Check Readiness of Desired Fonts</a:t>
            </a:r>
            <a:br>
              <a:rPr lang="en-US" sz="2400" spc="0" dirty="0">
                <a:latin typeface="Arial" panose="020B0604020202020204" pitchFamily="34" charset="0"/>
                <a:cs typeface="Arial" panose="020B0604020202020204" pitchFamily="34" charset="0"/>
              </a:rPr>
            </a:br>
            <a:br>
              <a:rPr lang="en-US" sz="2400" spc="0" dirty="0">
                <a:latin typeface="Arial" panose="020B0604020202020204" pitchFamily="34" charset="0"/>
                <a:cs typeface="Arial" panose="020B0604020202020204" pitchFamily="34" charset="0"/>
              </a:rPr>
            </a:br>
            <a:r>
              <a:rPr lang="en-US" sz="2400" spc="0" dirty="0">
                <a:latin typeface="Arial" panose="020B0604020202020204" pitchFamily="34" charset="0"/>
                <a:cs typeface="Arial" panose="020B0604020202020204" pitchFamily="34" charset="0"/>
              </a:rPr>
              <a:t>Step 4, Understand Theme JSON Structure and Customize to Add New Font</a:t>
            </a:r>
            <a:br>
              <a:rPr lang="en-US" sz="2400" spc="0" dirty="0">
                <a:latin typeface="Arial" panose="020B0604020202020204" pitchFamily="34" charset="0"/>
                <a:cs typeface="Arial" panose="020B0604020202020204" pitchFamily="34" charset="0"/>
              </a:rPr>
            </a:br>
            <a:br>
              <a:rPr lang="en-US" sz="2400" spc="0" dirty="0">
                <a:latin typeface="Arial" panose="020B0604020202020204" pitchFamily="34" charset="0"/>
                <a:cs typeface="Arial" panose="020B0604020202020204" pitchFamily="34" charset="0"/>
              </a:rPr>
            </a:br>
            <a:r>
              <a:rPr lang="en-US" sz="2400" spc="0" dirty="0">
                <a:latin typeface="Arial" panose="020B0604020202020204" pitchFamily="34" charset="0"/>
                <a:cs typeface="Arial" panose="020B0604020202020204" pitchFamily="34" charset="0"/>
              </a:rPr>
              <a:t>Step 5, Import Customized Theme</a:t>
            </a:r>
          </a:p>
        </p:txBody>
      </p:sp>
      <p:sp>
        <p:nvSpPr>
          <p:cNvPr id="3" name="Slide Number Placeholder 2"/>
          <p:cNvSpPr>
            <a:spLocks noGrp="1"/>
          </p:cNvSpPr>
          <p:nvPr>
            <p:ph type="sldNum" sz="quarter" idx="4294967295"/>
          </p:nvPr>
        </p:nvSpPr>
        <p:spPr>
          <a:xfrm>
            <a:off x="11668125" y="6484938"/>
            <a:ext cx="523875" cy="365125"/>
          </a:xfrm>
        </p:spPr>
        <p:txBody>
          <a:bodyPr/>
          <a:lstStyle/>
          <a:p>
            <a:fld id="{5AE1514C-5E56-4738-A1FF-4B1CFD2A3E36}" type="slidenum">
              <a:rPr lang="en-US" smtClean="0"/>
              <a:t>3</a:t>
            </a:fld>
            <a:endParaRPr lang="en-US" dirty="0"/>
          </a:p>
        </p:txBody>
      </p:sp>
      <p:sp>
        <p:nvSpPr>
          <p:cNvPr id="11" name="Title 6"/>
          <p:cNvSpPr txBox="1"/>
          <p:nvPr/>
        </p:nvSpPr>
        <p:spPr>
          <a:xfrm>
            <a:off x="802147" y="1224556"/>
            <a:ext cx="8804365" cy="1421928"/>
          </a:xfrm>
          <a:prstGeom prst="rect">
            <a:avLst/>
          </a:prstGeom>
          <a:noFill/>
        </p:spPr>
        <p:txBody>
          <a:bodyPr vert="horz" wrap="square" lIns="91440" tIns="45720" rIns="91440" bIns="45720" rtlCol="0" anchor="b" anchorCtr="0">
            <a:spAutoFit/>
          </a:bodyPr>
          <a:lstStyle>
            <a:lvl1pPr algn="ctr" defTabSz="914400" rtl="0" eaLnBrk="1" latinLnBrk="0" hangingPunct="1">
              <a:lnSpc>
                <a:spcPct val="90000"/>
              </a:lnSpc>
              <a:spcBef>
                <a:spcPct val="0"/>
              </a:spcBef>
              <a:buNone/>
              <a:defRPr lang="en-US" sz="8000" b="1" i="0" kern="1200" spc="-300" dirty="0">
                <a:gradFill>
                  <a:gsLst>
                    <a:gs pos="0">
                      <a:schemeClr val="accent1">
                        <a:lumMod val="5000"/>
                        <a:lumOff val="95000"/>
                      </a:schemeClr>
                    </a:gs>
                    <a:gs pos="100000">
                      <a:schemeClr val="tx1"/>
                    </a:gs>
                  </a:gsLst>
                  <a:lin ang="5400000" scaled="1"/>
                </a:gradFill>
                <a:latin typeface="+mn-lt"/>
                <a:ea typeface="+mn-ea"/>
                <a:cs typeface="Segoe UI Semilight" panose="020B0402040204020203" pitchFamily="34" charset="0"/>
              </a:defRPr>
            </a:lvl1pPr>
          </a:lstStyle>
          <a:p>
            <a:r>
              <a:rPr lang="en-US" sz="4800" dirty="0"/>
              <a:t>How to Customize PowerBI Theme to add your desired fonts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87847" y="2461199"/>
            <a:ext cx="8804365" cy="2336024"/>
          </a:xfrm>
        </p:spPr>
        <p:txBody>
          <a:bodyPr/>
          <a:lstStyle/>
          <a:p>
            <a:r>
              <a:rPr lang="en-US" sz="5400" dirty="0"/>
              <a:t>How to Replace Value with a value from Another Column?</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4</a:t>
            </a:fld>
            <a:endParaRPr lang="en-US" dirty="0"/>
          </a:p>
        </p:txBody>
      </p:sp>
      <p:pic>
        <p:nvPicPr>
          <p:cNvPr id="13" name="Picture 12"/>
          <p:cNvPicPr>
            <a:picLocks noChangeAspect="1"/>
          </p:cNvPicPr>
          <p:nvPr/>
        </p:nvPicPr>
        <p:blipFill>
          <a:blip r:embed="rId4"/>
          <a:stretch>
            <a:fillRect/>
          </a:stretch>
        </p:blipFill>
        <p:spPr>
          <a:xfrm>
            <a:off x="2751378" y="866999"/>
            <a:ext cx="6044675" cy="1594200"/>
          </a:xfrm>
          <a:prstGeom prst="rect">
            <a:avLst/>
          </a:prstGeom>
          <a:ln>
            <a:noFill/>
          </a:ln>
          <a:effectLst>
            <a:softEdge rad="112500"/>
          </a:effectLst>
        </p:spPr>
      </p:pic>
      <p:pic>
        <p:nvPicPr>
          <p:cNvPr id="2" name="Picture 1">
            <a:extLst>
              <a:ext uri="{FF2B5EF4-FFF2-40B4-BE49-F238E27FC236}">
                <a16:creationId xmlns:a16="http://schemas.microsoft.com/office/drawing/2014/main" id="{A8EE87C8-5113-FA70-30A2-398F3F3F3814}"/>
              </a:ext>
            </a:extLst>
          </p:cNvPr>
          <p:cNvPicPr>
            <a:picLocks noChangeAspect="1"/>
          </p:cNvPicPr>
          <p:nvPr/>
        </p:nvPicPr>
        <p:blipFill>
          <a:blip r:embed="rId5"/>
          <a:stretch>
            <a:fillRect/>
          </a:stretch>
        </p:blipFill>
        <p:spPr>
          <a:xfrm>
            <a:off x="152004" y="6172747"/>
            <a:ext cx="2810500" cy="585267"/>
          </a:xfrm>
          <a:prstGeom prst="rect">
            <a:avLst/>
          </a:prstGeom>
        </p:spPr>
      </p:pic>
      <p:sp>
        <p:nvSpPr>
          <p:cNvPr id="5" name="TextBox 4">
            <a:extLst>
              <a:ext uri="{FF2B5EF4-FFF2-40B4-BE49-F238E27FC236}">
                <a16:creationId xmlns:a16="http://schemas.microsoft.com/office/drawing/2014/main" id="{D85ACAB7-3C48-6F67-365A-D7C29AC5D88D}"/>
              </a:ext>
            </a:extLst>
          </p:cNvPr>
          <p:cNvSpPr txBox="1"/>
          <p:nvPr/>
        </p:nvSpPr>
        <p:spPr>
          <a:xfrm>
            <a:off x="3014441" y="6111683"/>
            <a:ext cx="6846736" cy="646331"/>
          </a:xfrm>
          <a:prstGeom prst="rect">
            <a:avLst/>
          </a:prstGeom>
          <a:noFill/>
        </p:spPr>
        <p:txBody>
          <a:bodyPr wrap="square">
            <a:spAutoFit/>
          </a:bodyPr>
          <a:lstStyle/>
          <a:p>
            <a:r>
              <a:rPr lang="en-US" b="1" dirty="0">
                <a:solidFill>
                  <a:srgbClr val="FFFF00"/>
                </a:solidFill>
              </a:rPr>
              <a:t>Thanks: </a:t>
            </a:r>
            <a:r>
              <a:rPr lang="en-US" b="1" dirty="0">
                <a:solidFill>
                  <a:srgbClr val="FFFF00"/>
                </a:solidFill>
                <a:hlinkClick r:id="rId6"/>
              </a:rPr>
              <a:t>https://wmfexcel.com/2021/09/04/how-to-replace-value-with-a-value-from-another-column-in-power-query/</a:t>
            </a:r>
            <a:endParaRPr lang="en-US" b="1" dirty="0">
              <a:solidFill>
                <a:srgbClr val="FFFF00"/>
              </a:solidFill>
            </a:endParaRPr>
          </a:p>
        </p:txBody>
      </p:sp>
    </p:spTree>
    <p:extLst>
      <p:ext uri="{BB962C8B-B14F-4D97-AF65-F5344CB8AC3E}">
        <p14:creationId xmlns:p14="http://schemas.microsoft.com/office/powerpoint/2010/main" val="3661789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46" grpId="0" animBg="1"/>
      <p:bldP spid="1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4">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87847" y="2461199"/>
            <a:ext cx="8804365" cy="1586230"/>
          </a:xfrm>
        </p:spPr>
        <p:txBody>
          <a:bodyPr/>
          <a:lstStyle/>
          <a:p>
            <a:r>
              <a:rPr lang="en-US" sz="5400" dirty="0"/>
              <a:t>How to input data in Excel using “form”</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5</a:t>
            </a:fld>
            <a:endParaRPr lang="en-US" dirty="0"/>
          </a:p>
        </p:txBody>
      </p:sp>
      <p:pic>
        <p:nvPicPr>
          <p:cNvPr id="2" name="图片 1"/>
          <p:cNvPicPr>
            <a:picLocks noChangeAspect="1"/>
          </p:cNvPicPr>
          <p:nvPr>
            <p:custDataLst>
              <p:tags r:id="rId1"/>
            </p:custDataLst>
          </p:nvPr>
        </p:nvPicPr>
        <p:blipFill>
          <a:blip r:embed="rId5"/>
          <a:stretch>
            <a:fillRect/>
          </a:stretch>
        </p:blipFill>
        <p:spPr>
          <a:xfrm>
            <a:off x="8068235" y="428625"/>
            <a:ext cx="3171900" cy="2579171"/>
          </a:xfrm>
          <a:prstGeom prst="rect">
            <a:avLst/>
          </a:prstGeom>
          <a:ln>
            <a:noFill/>
          </a:ln>
          <a:effectLst>
            <a:softEdge rad="112500"/>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14" grpId="1" bldLvl="0" animBg="1"/>
      <p:bldP spid="15" grpId="0" bldLvl="0" animBg="1"/>
      <p:bldP spid="15" grpId="1" bldLvl="0" animBg="1"/>
      <p:bldP spid="16" grpId="0" bldLvl="0" animBg="1"/>
      <p:bldP spid="16" grpId="1" bldLvl="0" animBg="1"/>
      <p:bldP spid="10" grpId="0" bldLvl="0" animBg="1"/>
      <p:bldP spid="10" grpId="1" bldLvl="0" animBg="1"/>
      <p:bldP spid="11" grpId="0" bldLvl="0" animBg="1"/>
      <p:bldP spid="11" grpId="1" bldLvl="0" animBg="1"/>
      <p:bldP spid="12" grpId="0" bldLvl="0" animBg="1"/>
      <p:bldP spid="12" grpId="1" bldLvl="0" animBg="1"/>
      <p:bldP spid="46" grpId="0" bldLvl="0" animBg="1"/>
      <p:bldP spid="19"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11668125" y="6484938"/>
            <a:ext cx="523875" cy="365125"/>
          </a:xfrm>
        </p:spPr>
        <p:txBody>
          <a:bodyPr/>
          <a:lstStyle/>
          <a:p>
            <a:fld id="{5AE1514C-5E56-4738-A1FF-4B1CFD2A3E36}" type="slidenum">
              <a:rPr lang="en-US" smtClean="0"/>
              <a:t>6</a:t>
            </a:fld>
            <a:endParaRPr lang="en-US" dirty="0"/>
          </a:p>
        </p:txBody>
      </p:sp>
      <p:sp>
        <p:nvSpPr>
          <p:cNvPr id="11" name="Title 6"/>
          <p:cNvSpPr txBox="1"/>
          <p:nvPr/>
        </p:nvSpPr>
        <p:spPr>
          <a:xfrm>
            <a:off x="622853" y="768766"/>
            <a:ext cx="10529241" cy="757130"/>
          </a:xfrm>
          <a:prstGeom prst="rect">
            <a:avLst/>
          </a:prstGeom>
          <a:noFill/>
        </p:spPr>
        <p:txBody>
          <a:bodyPr vert="horz" wrap="square" lIns="91440" tIns="45720" rIns="91440" bIns="45720" rtlCol="0" anchor="b" anchorCtr="0">
            <a:spAutoFit/>
          </a:bodyPr>
          <a:lstStyle>
            <a:lvl1pPr algn="ctr" defTabSz="914400" rtl="0" eaLnBrk="1" latinLnBrk="0" hangingPunct="1">
              <a:lnSpc>
                <a:spcPct val="90000"/>
              </a:lnSpc>
              <a:spcBef>
                <a:spcPct val="0"/>
              </a:spcBef>
              <a:buNone/>
              <a:defRPr lang="en-US" sz="8000" b="1" i="0" kern="1200" spc="-300" dirty="0">
                <a:gradFill>
                  <a:gsLst>
                    <a:gs pos="0">
                      <a:schemeClr val="accent1">
                        <a:lumMod val="5000"/>
                        <a:lumOff val="95000"/>
                      </a:schemeClr>
                    </a:gs>
                    <a:gs pos="100000">
                      <a:schemeClr val="tx1"/>
                    </a:gs>
                  </a:gsLst>
                  <a:lin ang="5400000" scaled="1"/>
                </a:gradFill>
                <a:latin typeface="+mn-lt"/>
                <a:ea typeface="+mn-ea"/>
                <a:cs typeface="Segoe UI Semilight" panose="020B0402040204020203" pitchFamily="34" charset="0"/>
              </a:defRPr>
            </a:lvl1pPr>
          </a:lstStyle>
          <a:p>
            <a:r>
              <a:rPr lang="en-US" sz="4800" dirty="0"/>
              <a:t>How to input data in Excel using “form”</a:t>
            </a:r>
          </a:p>
        </p:txBody>
      </p:sp>
      <p:sp>
        <p:nvSpPr>
          <p:cNvPr id="5" name="TextBox 4">
            <a:extLst>
              <a:ext uri="{FF2B5EF4-FFF2-40B4-BE49-F238E27FC236}">
                <a16:creationId xmlns:a16="http://schemas.microsoft.com/office/drawing/2014/main" id="{D4928D20-B821-0A6C-441D-54E165074188}"/>
              </a:ext>
            </a:extLst>
          </p:cNvPr>
          <p:cNvSpPr txBox="1"/>
          <p:nvPr/>
        </p:nvSpPr>
        <p:spPr>
          <a:xfrm>
            <a:off x="782424" y="2073897"/>
            <a:ext cx="10162095" cy="3671005"/>
          </a:xfrm>
          <a:prstGeom prst="rect">
            <a:avLst/>
          </a:prstGeom>
          <a:noFill/>
        </p:spPr>
        <p:txBody>
          <a:bodyPr wrap="square" rtlCol="0">
            <a:spAutoFit/>
          </a:bodyPr>
          <a:lstStyle/>
          <a:p>
            <a:pPr marL="342900" indent="-342900">
              <a:lnSpc>
                <a:spcPct val="150000"/>
              </a:lnSpc>
              <a:buFont typeface="+mj-lt"/>
              <a:buAutoNum type="arabicPeriod"/>
            </a:pPr>
            <a:r>
              <a:rPr lang="en-US" sz="4000" dirty="0"/>
              <a:t> Setup / Activate “Form” Function</a:t>
            </a:r>
          </a:p>
          <a:p>
            <a:pPr marL="342900" indent="-342900">
              <a:lnSpc>
                <a:spcPct val="150000"/>
              </a:lnSpc>
              <a:buFont typeface="+mj-lt"/>
              <a:buAutoNum type="arabicPeriod"/>
            </a:pPr>
            <a:r>
              <a:rPr lang="en-US" sz="4000" dirty="0"/>
              <a:t> Add new data</a:t>
            </a:r>
          </a:p>
          <a:p>
            <a:pPr marL="342900" indent="-342900">
              <a:lnSpc>
                <a:spcPct val="150000"/>
              </a:lnSpc>
              <a:buFont typeface="+mj-lt"/>
              <a:buAutoNum type="arabicPeriod"/>
            </a:pPr>
            <a:r>
              <a:rPr lang="en-US" sz="4000" dirty="0"/>
              <a:t> Data view and delete</a:t>
            </a:r>
          </a:p>
          <a:p>
            <a:pPr marL="342900" indent="-342900">
              <a:lnSpc>
                <a:spcPct val="150000"/>
              </a:lnSpc>
              <a:buFont typeface="+mj-lt"/>
              <a:buAutoNum type="arabicPeriod"/>
            </a:pPr>
            <a:r>
              <a:rPr lang="en-US" sz="4000"/>
              <a:t> Data </a:t>
            </a:r>
            <a:r>
              <a:rPr lang="en-US" sz="4000" dirty="0"/>
              <a:t>query base on criteria</a:t>
            </a:r>
          </a:p>
        </p:txBody>
      </p:sp>
    </p:spTree>
    <p:extLst>
      <p:ext uri="{BB962C8B-B14F-4D97-AF65-F5344CB8AC3E}">
        <p14:creationId xmlns:p14="http://schemas.microsoft.com/office/powerpoint/2010/main" val="3303522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4">
            <a:extLst>
              <a:ext uri="{28A0092B-C50C-407E-A947-70E740481C1C}">
                <a14:useLocalDpi xmlns:a14="http://schemas.microsoft.com/office/drawing/2010/main" val="0"/>
              </a:ext>
            </a:extLst>
          </a:blip>
          <a:srcRect/>
          <a:stretch>
            <a:fillRect/>
          </a:stretch>
        </p:blipFill>
        <p:spPr/>
      </p:pic>
      <p:sp>
        <p:nvSpPr>
          <p:cNvPr id="4" name="Rectangle 3"/>
          <p:cNvSpPr/>
          <p:nvPr/>
        </p:nvSpPr>
        <p:spPr>
          <a:xfrm>
            <a:off x="0"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46" name="Rectangle 45"/>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3600" b="1" dirty="0">
                <a:gradFill>
                  <a:gsLst>
                    <a:gs pos="0">
                      <a:srgbClr val="75D1FF">
                        <a:lumMod val="5000"/>
                        <a:lumOff val="95000"/>
                      </a:srgbClr>
                    </a:gs>
                    <a:gs pos="100000">
                      <a:srgbClr val="FFFFFF"/>
                    </a:gs>
                  </a:gsLst>
                  <a:lin ang="5400000" scaled="1"/>
                </a:gradFill>
              </a:rPr>
              <a:t>tips</a:t>
            </a:r>
            <a:r>
              <a:rPr lang="en-US" sz="3600" b="1" spc="-100" dirty="0">
                <a:gradFill>
                  <a:gsLst>
                    <a:gs pos="0">
                      <a:srgbClr val="75D1FF">
                        <a:lumMod val="5000"/>
                        <a:lumOff val="95000"/>
                      </a:srgbClr>
                    </a:gs>
                    <a:gs pos="100000">
                      <a:srgbClr val="FFFFFF"/>
                    </a:gs>
                  </a:gsLst>
                  <a:lin ang="5400000" scaled="1"/>
                </a:gradFill>
              </a:rPr>
              <a:t> </a:t>
            </a:r>
            <a:r>
              <a:rPr lang="en-US" sz="3600" b="1" dirty="0">
                <a:gradFill>
                  <a:gsLst>
                    <a:gs pos="0">
                      <a:srgbClr val="75D1FF">
                        <a:lumMod val="5000"/>
                        <a:lumOff val="95000"/>
                      </a:srgbClr>
                    </a:gs>
                    <a:gs pos="100000">
                      <a:srgbClr val="FFFFFF"/>
                    </a:gs>
                  </a:gsLst>
                  <a:lin ang="5400000" scaled="1"/>
                </a:gradFill>
              </a:rPr>
              <a:t>&amp; tricks</a:t>
            </a:r>
          </a:p>
        </p:txBody>
      </p:sp>
      <p:sp>
        <p:nvSpPr>
          <p:cNvPr id="9" name="Title 6"/>
          <p:cNvSpPr txBox="1"/>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87847" y="2461199"/>
            <a:ext cx="8804365" cy="1588127"/>
          </a:xfrm>
        </p:spPr>
        <p:txBody>
          <a:bodyPr/>
          <a:lstStyle/>
          <a:p>
            <a:r>
              <a:rPr lang="en-US" sz="5400" dirty="0"/>
              <a:t>Learn TEXTSPLIT() Function in Excel</a:t>
            </a:r>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dirty="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7</a:t>
            </a:fld>
            <a:endParaRPr lang="en-US" dirty="0"/>
          </a:p>
        </p:txBody>
      </p:sp>
      <p:pic>
        <p:nvPicPr>
          <p:cNvPr id="2" name="图片 1"/>
          <p:cNvPicPr>
            <a:picLocks noChangeAspect="1"/>
          </p:cNvPicPr>
          <p:nvPr>
            <p:custDataLst>
              <p:tags r:id="rId1"/>
            </p:custDataLst>
          </p:nvPr>
        </p:nvPicPr>
        <p:blipFill>
          <a:blip r:embed="rId5"/>
          <a:stretch>
            <a:fillRect/>
          </a:stretch>
        </p:blipFill>
        <p:spPr>
          <a:xfrm>
            <a:off x="8873237" y="428625"/>
            <a:ext cx="2366898" cy="1924599"/>
          </a:xfrm>
          <a:prstGeom prst="rect">
            <a:avLst/>
          </a:prstGeom>
          <a:ln>
            <a:noFill/>
          </a:ln>
          <a:effectLst>
            <a:softEdge rad="112500"/>
          </a:effectLst>
        </p:spPr>
      </p:pic>
      <p:sp>
        <p:nvSpPr>
          <p:cNvPr id="5" name="TextBox 4">
            <a:extLst>
              <a:ext uri="{FF2B5EF4-FFF2-40B4-BE49-F238E27FC236}">
                <a16:creationId xmlns:a16="http://schemas.microsoft.com/office/drawing/2014/main" id="{375311B2-4B0F-D157-AF12-7A9318CA6923}"/>
              </a:ext>
            </a:extLst>
          </p:cNvPr>
          <p:cNvSpPr txBox="1"/>
          <p:nvPr/>
        </p:nvSpPr>
        <p:spPr>
          <a:xfrm>
            <a:off x="268449" y="6323962"/>
            <a:ext cx="1370888" cy="369332"/>
          </a:xfrm>
          <a:prstGeom prst="rect">
            <a:avLst/>
          </a:prstGeom>
          <a:noFill/>
        </p:spPr>
        <p:txBody>
          <a:bodyPr wrap="none" rtlCol="0">
            <a:spAutoFit/>
          </a:bodyPr>
          <a:lstStyle/>
          <a:p>
            <a:r>
              <a:rPr lang="en-US" dirty="0"/>
              <a:t>2024-01-21</a:t>
            </a:r>
          </a:p>
        </p:txBody>
      </p:sp>
      <p:sp>
        <p:nvSpPr>
          <p:cNvPr id="6" name="TextBox 5">
            <a:extLst>
              <a:ext uri="{FF2B5EF4-FFF2-40B4-BE49-F238E27FC236}">
                <a16:creationId xmlns:a16="http://schemas.microsoft.com/office/drawing/2014/main" id="{C573E5EF-F744-FAA5-8C8A-C5E0ECFD9CC2}"/>
              </a:ext>
            </a:extLst>
          </p:cNvPr>
          <p:cNvSpPr txBox="1"/>
          <p:nvPr/>
        </p:nvSpPr>
        <p:spPr>
          <a:xfrm>
            <a:off x="787425" y="5525609"/>
            <a:ext cx="5757410" cy="369332"/>
          </a:xfrm>
          <a:prstGeom prst="rect">
            <a:avLst/>
          </a:prstGeom>
          <a:noFill/>
        </p:spPr>
        <p:txBody>
          <a:bodyPr wrap="none" rtlCol="0">
            <a:spAutoFit/>
          </a:bodyPr>
          <a:lstStyle/>
          <a:p>
            <a:r>
              <a:rPr lang="en-US" altLang="zh-CN" b="1" dirty="0"/>
              <a:t>GitHub: </a:t>
            </a:r>
            <a:r>
              <a:rPr lang="en-US" b="1" dirty="0">
                <a:hlinkClick r:id="rId6"/>
              </a:rPr>
              <a:t>https://github.com/yasenstar/self_learning</a:t>
            </a:r>
            <a:endParaRPr lang="en-US" b="1" dirty="0"/>
          </a:p>
        </p:txBody>
      </p:sp>
    </p:spTree>
    <p:extLst>
      <p:ext uri="{BB962C8B-B14F-4D97-AF65-F5344CB8AC3E}">
        <p14:creationId xmlns:p14="http://schemas.microsoft.com/office/powerpoint/2010/main" val="2458490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50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14" grpId="1" bldLvl="0" animBg="1"/>
      <p:bldP spid="15" grpId="0" bldLvl="0" animBg="1"/>
      <p:bldP spid="15" grpId="1" bldLvl="0" animBg="1"/>
      <p:bldP spid="16" grpId="0" bldLvl="0" animBg="1"/>
      <p:bldP spid="16" grpId="1" bldLvl="0" animBg="1"/>
      <p:bldP spid="10" grpId="0" bldLvl="0" animBg="1"/>
      <p:bldP spid="10" grpId="1" bldLvl="0" animBg="1"/>
      <p:bldP spid="11" grpId="0" bldLvl="0" animBg="1"/>
      <p:bldP spid="11" grpId="1" bldLvl="0" animBg="1"/>
      <p:bldP spid="12" grpId="0" bldLvl="0" animBg="1"/>
      <p:bldP spid="12" grpId="1" bldLvl="0" animBg="1"/>
      <p:bldP spid="46" grpId="0" bldLvl="0" animBg="1"/>
      <p:bldP spid="19"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EE462F0-E74B-0301-2C26-5D49AB69DC77}"/>
              </a:ext>
            </a:extLst>
          </p:cNvPr>
          <p:cNvSpPr>
            <a:spLocks noGrp="1"/>
          </p:cNvSpPr>
          <p:nvPr>
            <p:ph type="sldNum" sz="quarter" idx="4"/>
          </p:nvPr>
        </p:nvSpPr>
        <p:spPr/>
        <p:txBody>
          <a:bodyPr/>
          <a:lstStyle/>
          <a:p>
            <a:fld id="{5AE1514C-5E56-4738-A1FF-4B1CFD2A3E36}" type="slidenum">
              <a:rPr lang="en-US" smtClean="0"/>
              <a:t>8</a:t>
            </a:fld>
            <a:endParaRPr lang="en-US" dirty="0"/>
          </a:p>
        </p:txBody>
      </p:sp>
      <p:sp>
        <p:nvSpPr>
          <p:cNvPr id="7" name="Text Placeholder 6">
            <a:extLst>
              <a:ext uri="{FF2B5EF4-FFF2-40B4-BE49-F238E27FC236}">
                <a16:creationId xmlns:a16="http://schemas.microsoft.com/office/drawing/2014/main" id="{AF90A6E4-DE34-4878-4A32-8103BAD82C56}"/>
              </a:ext>
            </a:extLst>
          </p:cNvPr>
          <p:cNvSpPr>
            <a:spLocks noGrp="1"/>
          </p:cNvSpPr>
          <p:nvPr>
            <p:ph type="body" sz="quarter" idx="11"/>
          </p:nvPr>
        </p:nvSpPr>
        <p:spPr>
          <a:xfrm>
            <a:off x="0" y="886120"/>
            <a:ext cx="6096000" cy="5693866"/>
          </a:xfrm>
        </p:spPr>
        <p:txBody>
          <a:bodyPr/>
          <a:lstStyle/>
          <a:p>
            <a:pPr algn="l">
              <a:lnSpc>
                <a:spcPct val="100000"/>
              </a:lnSpc>
            </a:pPr>
            <a:r>
              <a:rPr lang="en-US" sz="2000" dirty="0"/>
              <a:t>Summary: splits text by a given delimiter to an array that spills into multiple cells, rows or columns</a:t>
            </a:r>
          </a:p>
          <a:p>
            <a:pPr algn="l">
              <a:lnSpc>
                <a:spcPct val="100000"/>
              </a:lnSpc>
            </a:pPr>
            <a:r>
              <a:rPr lang="en-US" altLang="zh-CN" sz="2000" dirty="0"/>
              <a:t>Syntax </a:t>
            </a:r>
            <a:r>
              <a:rPr lang="zh-CN" altLang="en-US" sz="2000" dirty="0"/>
              <a:t>语法</a:t>
            </a:r>
            <a:r>
              <a:rPr lang="en-US" altLang="zh-CN" sz="2000" dirty="0"/>
              <a:t>:</a:t>
            </a:r>
          </a:p>
          <a:p>
            <a:pPr algn="l">
              <a:lnSpc>
                <a:spcPct val="100000"/>
              </a:lnSpc>
            </a:pPr>
            <a:r>
              <a:rPr lang="en-US" sz="2000" dirty="0"/>
              <a:t>=TEXTSPLIT(text, </a:t>
            </a:r>
            <a:r>
              <a:rPr lang="en-US" sz="2000" dirty="0" err="1"/>
              <a:t>col_delimiter</a:t>
            </a:r>
            <a:r>
              <a:rPr lang="en-US" sz="2000" dirty="0"/>
              <a:t>, [</a:t>
            </a:r>
            <a:r>
              <a:rPr lang="en-US" sz="2000" dirty="0" err="1"/>
              <a:t>row_delimiter</a:t>
            </a:r>
            <a:r>
              <a:rPr lang="en-US" sz="2000" dirty="0"/>
              <a:t>], [</a:t>
            </a:r>
            <a:r>
              <a:rPr lang="en-US" sz="2000" dirty="0" err="1"/>
              <a:t>ignore_empty</a:t>
            </a:r>
            <a:r>
              <a:rPr lang="en-US" sz="2000" dirty="0"/>
              <a:t>], [</a:t>
            </a:r>
            <a:r>
              <a:rPr lang="en-US" sz="2000" dirty="0" err="1"/>
              <a:t>match_mode</a:t>
            </a:r>
            <a:r>
              <a:rPr lang="en-US" sz="2000" dirty="0"/>
              <a:t>], [</a:t>
            </a:r>
            <a:r>
              <a:rPr lang="en-US" sz="2000" dirty="0" err="1"/>
              <a:t>pad_with</a:t>
            </a:r>
            <a:r>
              <a:rPr lang="en-US" sz="2000" dirty="0"/>
              <a:t>])</a:t>
            </a:r>
          </a:p>
          <a:p>
            <a:pPr marL="285750" indent="-216000" algn="l">
              <a:lnSpc>
                <a:spcPct val="100000"/>
              </a:lnSpc>
              <a:spcAft>
                <a:spcPts val="1800"/>
              </a:spcAft>
              <a:buFont typeface="Arial" panose="020B0604020202020204" pitchFamily="34" charset="0"/>
              <a:buChar char="•"/>
            </a:pPr>
            <a:r>
              <a:rPr lang="en-US" sz="1400" dirty="0"/>
              <a:t>text: the text string to split</a:t>
            </a:r>
          </a:p>
          <a:p>
            <a:pPr marL="285750" indent="-216000" algn="l">
              <a:lnSpc>
                <a:spcPct val="100000"/>
              </a:lnSpc>
              <a:spcAft>
                <a:spcPts val="1800"/>
              </a:spcAft>
              <a:buFont typeface="Arial" panose="020B0604020202020204" pitchFamily="34" charset="0"/>
              <a:buChar char="•"/>
            </a:pPr>
            <a:r>
              <a:rPr lang="en-US" sz="1400" dirty="0" err="1"/>
              <a:t>col_delimiter</a:t>
            </a:r>
            <a:r>
              <a:rPr lang="en-US" sz="1400" dirty="0"/>
              <a:t>: the character(s) to delimit columns</a:t>
            </a:r>
          </a:p>
          <a:p>
            <a:pPr marL="285750" indent="-216000" algn="l">
              <a:lnSpc>
                <a:spcPct val="100000"/>
              </a:lnSpc>
              <a:spcAft>
                <a:spcPts val="1800"/>
              </a:spcAft>
              <a:buFont typeface="Arial" panose="020B0604020202020204" pitchFamily="34" charset="0"/>
              <a:buChar char="•"/>
            </a:pPr>
            <a:r>
              <a:rPr lang="en-US" sz="1400" dirty="0" err="1"/>
              <a:t>row_delimiter</a:t>
            </a:r>
            <a:r>
              <a:rPr lang="en-US" sz="1400" dirty="0"/>
              <a:t>: [optional]</a:t>
            </a:r>
            <a:r>
              <a:rPr lang="zh-CN" altLang="en-US" sz="1400" dirty="0"/>
              <a:t> </a:t>
            </a:r>
            <a:r>
              <a:rPr lang="en-US" altLang="zh-CN" sz="1400" dirty="0"/>
              <a:t>the</a:t>
            </a:r>
            <a:r>
              <a:rPr lang="zh-CN" altLang="en-US" sz="1400" dirty="0"/>
              <a:t> </a:t>
            </a:r>
            <a:r>
              <a:rPr lang="en-US" altLang="zh-CN" sz="1400" dirty="0"/>
              <a:t>character(s)</a:t>
            </a:r>
            <a:r>
              <a:rPr lang="zh-CN" altLang="en-US" sz="1400" dirty="0"/>
              <a:t> </a:t>
            </a:r>
            <a:r>
              <a:rPr lang="en-US" altLang="zh-CN" sz="1400" dirty="0"/>
              <a:t>to</a:t>
            </a:r>
            <a:r>
              <a:rPr lang="zh-CN" altLang="en-US" sz="1400" dirty="0"/>
              <a:t> </a:t>
            </a:r>
            <a:r>
              <a:rPr lang="en-US" altLang="zh-CN" sz="1400" dirty="0"/>
              <a:t>delimit</a:t>
            </a:r>
            <a:r>
              <a:rPr lang="zh-CN" altLang="en-US" sz="1400" dirty="0"/>
              <a:t> </a:t>
            </a:r>
            <a:r>
              <a:rPr lang="en-US" altLang="zh-CN" sz="1400" dirty="0"/>
              <a:t>rows</a:t>
            </a:r>
          </a:p>
          <a:p>
            <a:pPr marL="285750" indent="-216000" algn="l">
              <a:lnSpc>
                <a:spcPct val="100000"/>
              </a:lnSpc>
              <a:spcAft>
                <a:spcPts val="1800"/>
              </a:spcAft>
              <a:buFont typeface="Arial" panose="020B0604020202020204" pitchFamily="34" charset="0"/>
              <a:buChar char="•"/>
            </a:pPr>
            <a:r>
              <a:rPr lang="en-US" sz="1400" dirty="0" err="1"/>
              <a:t>ignore_empty</a:t>
            </a:r>
            <a:r>
              <a:rPr lang="en-US" sz="1400" dirty="0"/>
              <a:t>: [optional] ignore empty values. TRUE = ignore, FALSE = preserve. Default is FALSE</a:t>
            </a:r>
          </a:p>
          <a:p>
            <a:pPr marL="285750" indent="-216000" algn="l">
              <a:lnSpc>
                <a:spcPct val="100000"/>
              </a:lnSpc>
              <a:spcAft>
                <a:spcPts val="1800"/>
              </a:spcAft>
              <a:buFont typeface="Arial" panose="020B0604020202020204" pitchFamily="34" charset="0"/>
              <a:buChar char="•"/>
            </a:pPr>
            <a:r>
              <a:rPr lang="en-US" sz="1400" dirty="0" err="1"/>
              <a:t>match_mode</a:t>
            </a:r>
            <a:r>
              <a:rPr lang="en-US" sz="1400" dirty="0"/>
              <a:t>: [optional] case-sensitivity. 0 = enabled, 1 = disabled. Default is 0</a:t>
            </a:r>
          </a:p>
          <a:p>
            <a:pPr marL="285750" indent="-216000" algn="l">
              <a:lnSpc>
                <a:spcPct val="100000"/>
              </a:lnSpc>
              <a:spcAft>
                <a:spcPts val="1800"/>
              </a:spcAft>
              <a:buFont typeface="Arial" panose="020B0604020202020204" pitchFamily="34" charset="0"/>
              <a:buChar char="•"/>
            </a:pPr>
            <a:r>
              <a:rPr lang="en-US" sz="1400" dirty="0" err="1"/>
              <a:t>pad_with</a:t>
            </a:r>
            <a:r>
              <a:rPr lang="en-US" sz="1400" dirty="0"/>
              <a:t>: [optional] value to pad missing value in 2D arrays.</a:t>
            </a:r>
          </a:p>
        </p:txBody>
      </p:sp>
      <p:sp>
        <p:nvSpPr>
          <p:cNvPr id="9" name="Text Placeholder 8">
            <a:extLst>
              <a:ext uri="{FF2B5EF4-FFF2-40B4-BE49-F238E27FC236}">
                <a16:creationId xmlns:a16="http://schemas.microsoft.com/office/drawing/2014/main" id="{3C7F0519-3D07-F3A7-309B-FA6E1FF567E6}"/>
              </a:ext>
            </a:extLst>
          </p:cNvPr>
          <p:cNvSpPr>
            <a:spLocks noGrp="1"/>
          </p:cNvSpPr>
          <p:nvPr>
            <p:ph type="body" sz="quarter" idx="19"/>
          </p:nvPr>
        </p:nvSpPr>
        <p:spPr>
          <a:xfrm>
            <a:off x="0" y="177849"/>
            <a:ext cx="6096000" cy="590931"/>
          </a:xfrm>
        </p:spPr>
        <p:txBody>
          <a:bodyPr/>
          <a:lstStyle/>
          <a:p>
            <a:r>
              <a:rPr lang="en-US" dirty="0"/>
              <a:t>TEXTSPLIT </a:t>
            </a:r>
            <a:r>
              <a:rPr lang="zh-CN" altLang="en-US" dirty="0"/>
              <a:t>文本拆分</a:t>
            </a:r>
            <a:r>
              <a:rPr lang="en-US" dirty="0"/>
              <a:t> Function</a:t>
            </a:r>
          </a:p>
        </p:txBody>
      </p:sp>
      <p:pic>
        <p:nvPicPr>
          <p:cNvPr id="10" name="图片 1">
            <a:extLst>
              <a:ext uri="{FF2B5EF4-FFF2-40B4-BE49-F238E27FC236}">
                <a16:creationId xmlns:a16="http://schemas.microsoft.com/office/drawing/2014/main" id="{0E541F23-C5D0-56B9-55BD-0E993490568A}"/>
              </a:ext>
            </a:extLst>
          </p:cNvPr>
          <p:cNvPicPr>
            <a:picLocks noChangeAspect="1"/>
          </p:cNvPicPr>
          <p:nvPr>
            <p:custDataLst>
              <p:tags r:id="rId1"/>
            </p:custDataLst>
          </p:nvPr>
        </p:nvPicPr>
        <p:blipFill>
          <a:blip r:embed="rId3"/>
          <a:stretch>
            <a:fillRect/>
          </a:stretch>
        </p:blipFill>
        <p:spPr>
          <a:xfrm>
            <a:off x="11241789" y="7938"/>
            <a:ext cx="950211" cy="772646"/>
          </a:xfrm>
          <a:prstGeom prst="rect">
            <a:avLst/>
          </a:prstGeom>
          <a:ln>
            <a:noFill/>
          </a:ln>
          <a:effectLst>
            <a:softEdge rad="112500"/>
          </a:effectLst>
        </p:spPr>
      </p:pic>
      <p:grpSp>
        <p:nvGrpSpPr>
          <p:cNvPr id="14" name="Group 13">
            <a:extLst>
              <a:ext uri="{FF2B5EF4-FFF2-40B4-BE49-F238E27FC236}">
                <a16:creationId xmlns:a16="http://schemas.microsoft.com/office/drawing/2014/main" id="{15EF4AD5-67BE-68D6-FC5D-F2145B2DD623}"/>
              </a:ext>
            </a:extLst>
          </p:cNvPr>
          <p:cNvGrpSpPr/>
          <p:nvPr/>
        </p:nvGrpSpPr>
        <p:grpSpPr>
          <a:xfrm>
            <a:off x="6174557" y="780584"/>
            <a:ext cx="5778631" cy="5232766"/>
            <a:chOff x="6174557" y="1140642"/>
            <a:chExt cx="5778631" cy="4861855"/>
          </a:xfrm>
        </p:grpSpPr>
        <p:pic>
          <p:nvPicPr>
            <p:cNvPr id="13" name="Picture 12" descr="Blue desert under the sun">
              <a:extLst>
                <a:ext uri="{FF2B5EF4-FFF2-40B4-BE49-F238E27FC236}">
                  <a16:creationId xmlns:a16="http://schemas.microsoft.com/office/drawing/2014/main" id="{CCBB0DAC-0A75-0B70-5BF6-B087BBD32BE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74557" y="1140642"/>
              <a:ext cx="5778631" cy="486185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1" name="TextBox 10">
              <a:extLst>
                <a:ext uri="{FF2B5EF4-FFF2-40B4-BE49-F238E27FC236}">
                  <a16:creationId xmlns:a16="http://schemas.microsoft.com/office/drawing/2014/main" id="{00395F34-4879-E26E-9D84-CA870112C4E8}"/>
                </a:ext>
              </a:extLst>
            </p:cNvPr>
            <p:cNvSpPr txBox="1"/>
            <p:nvPr/>
          </p:nvSpPr>
          <p:spPr>
            <a:xfrm>
              <a:off x="6710637" y="1200167"/>
              <a:ext cx="4706470" cy="4661158"/>
            </a:xfrm>
            <a:prstGeom prst="rect">
              <a:avLst/>
            </a:prstGeom>
            <a:noFill/>
          </p:spPr>
          <p:txBody>
            <a:bodyPr wrap="square" rtlCol="0">
              <a:spAutoFit/>
            </a:bodyPr>
            <a:lstStyle/>
            <a:p>
              <a:pPr>
                <a:spcAft>
                  <a:spcPts val="1800"/>
                </a:spcAft>
              </a:pPr>
              <a:r>
                <a:rPr lang="en-US" sz="2000" dirty="0"/>
                <a:t>Demo:</a:t>
              </a:r>
            </a:p>
            <a:p>
              <a:pPr marL="342900" indent="-342900">
                <a:spcAft>
                  <a:spcPts val="1800"/>
                </a:spcAft>
                <a:buAutoNum type="arabicPeriod"/>
              </a:pPr>
              <a:r>
                <a:rPr lang="en-US" sz="2000" dirty="0"/>
                <a:t>Delimiter base on column</a:t>
              </a:r>
            </a:p>
            <a:p>
              <a:pPr marL="342900" indent="-342900">
                <a:spcAft>
                  <a:spcPts val="1800"/>
                </a:spcAft>
                <a:buAutoNum type="arabicPeriod"/>
              </a:pPr>
              <a:r>
                <a:rPr lang="en-US" sz="2000" dirty="0"/>
                <a:t>Delimiter base on rows</a:t>
              </a:r>
            </a:p>
            <a:p>
              <a:pPr marL="342900" indent="-342900">
                <a:spcAft>
                  <a:spcPts val="1800"/>
                </a:spcAft>
                <a:buAutoNum type="arabicPeriod"/>
              </a:pPr>
              <a:r>
                <a:rPr lang="en-US" sz="2000" dirty="0"/>
                <a:t>Split base on variable characters (multiple delimiters)</a:t>
              </a:r>
            </a:p>
            <a:p>
              <a:pPr marL="342900" indent="-342900">
                <a:spcAft>
                  <a:spcPts val="1800"/>
                </a:spcAft>
                <a:buAutoNum type="arabicPeriod"/>
              </a:pPr>
              <a:r>
                <a:rPr lang="en-US" altLang="zh-CN" sz="2000" dirty="0"/>
                <a:t>Split in both column and row</a:t>
              </a:r>
            </a:p>
            <a:p>
              <a:pPr marL="342900" indent="-342900">
                <a:spcAft>
                  <a:spcPts val="1800"/>
                </a:spcAft>
                <a:buAutoNum type="arabicPeriod"/>
              </a:pPr>
              <a:r>
                <a:rPr lang="en-US" sz="2000" dirty="0"/>
                <a:t>Ignore empty value</a:t>
              </a:r>
            </a:p>
            <a:p>
              <a:pPr marL="342900" indent="-342900">
                <a:spcAft>
                  <a:spcPts val="1800"/>
                </a:spcAft>
                <a:buAutoNum type="arabicPeriod"/>
              </a:pPr>
              <a:r>
                <a:rPr lang="en-US" sz="2000" dirty="0"/>
                <a:t>Ignore case</a:t>
              </a:r>
            </a:p>
            <a:p>
              <a:pPr marL="342900" indent="-342900">
                <a:spcAft>
                  <a:spcPts val="1800"/>
                </a:spcAft>
                <a:buAutoNum type="arabicPeriod"/>
              </a:pPr>
              <a:r>
                <a:rPr lang="en-US" sz="2000" dirty="0"/>
                <a:t>Match mode</a:t>
              </a:r>
            </a:p>
            <a:p>
              <a:pPr marL="342900" indent="-342900">
                <a:spcAft>
                  <a:spcPts val="1800"/>
                </a:spcAft>
                <a:buAutoNum type="arabicPeriod"/>
              </a:pPr>
              <a:r>
                <a:rPr lang="en-US" sz="2000" dirty="0"/>
                <a:t>Padding</a:t>
              </a:r>
            </a:p>
          </p:txBody>
        </p:sp>
      </p:grpSp>
    </p:spTree>
    <p:extLst>
      <p:ext uri="{BB962C8B-B14F-4D97-AF65-F5344CB8AC3E}">
        <p14:creationId xmlns:p14="http://schemas.microsoft.com/office/powerpoint/2010/main" val="3474933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up)">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CD6EF711-67B8-F950-4428-1B44F258DFE1}"/>
              </a:ext>
            </a:extLst>
          </p:cNvPr>
          <p:cNvSpPr>
            <a:spLocks noGrp="1"/>
          </p:cNvSpPr>
          <p:nvPr>
            <p:ph type="pic" sz="quarter" idx="12"/>
          </p:nvPr>
        </p:nvSpPr>
        <p:spPr/>
        <p:txBody>
          <a:bodyPr/>
          <a:lstStyle/>
          <a:p>
            <a:endParaRPr lang="en-US" dirty="0"/>
          </a:p>
        </p:txBody>
      </p:sp>
      <p:sp>
        <p:nvSpPr>
          <p:cNvPr id="4" name="Text Placeholder 3">
            <a:extLst>
              <a:ext uri="{FF2B5EF4-FFF2-40B4-BE49-F238E27FC236}">
                <a16:creationId xmlns:a16="http://schemas.microsoft.com/office/drawing/2014/main" id="{475E5290-B1BC-E4C7-5CA2-308506542AB4}"/>
              </a:ext>
            </a:extLst>
          </p:cNvPr>
          <p:cNvSpPr>
            <a:spLocks noGrp="1"/>
          </p:cNvSpPr>
          <p:nvPr>
            <p:ph type="body" sz="quarter" idx="11"/>
          </p:nvPr>
        </p:nvSpPr>
        <p:spPr>
          <a:xfrm>
            <a:off x="304800" y="2353224"/>
            <a:ext cx="7398818" cy="1588127"/>
          </a:xfrm>
        </p:spPr>
        <p:txBody>
          <a:bodyPr/>
          <a:lstStyle/>
          <a:p>
            <a:r>
              <a:rPr lang="en-US" sz="5400" dirty="0"/>
              <a:t>How to Fill Blank Cells with Value Above</a:t>
            </a:r>
          </a:p>
        </p:txBody>
      </p:sp>
      <p:sp>
        <p:nvSpPr>
          <p:cNvPr id="6" name="Slide Number Placeholder 5">
            <a:extLst>
              <a:ext uri="{FF2B5EF4-FFF2-40B4-BE49-F238E27FC236}">
                <a16:creationId xmlns:a16="http://schemas.microsoft.com/office/drawing/2014/main" id="{E4EC75D8-DC3E-0FC7-CC86-4532DEED4023}"/>
              </a:ext>
            </a:extLst>
          </p:cNvPr>
          <p:cNvSpPr>
            <a:spLocks noGrp="1"/>
          </p:cNvSpPr>
          <p:nvPr>
            <p:ph type="sldNum" sz="quarter" idx="4"/>
          </p:nvPr>
        </p:nvSpPr>
        <p:spPr/>
        <p:txBody>
          <a:bodyPr/>
          <a:lstStyle/>
          <a:p>
            <a:fld id="{4997E989-D798-4C62-8E93-3D2D613C2488}" type="slidenum">
              <a:rPr lang="en-US" smtClean="0"/>
              <a:t>9</a:t>
            </a:fld>
            <a:endParaRPr lang="en-US" dirty="0"/>
          </a:p>
        </p:txBody>
      </p:sp>
      <p:pic>
        <p:nvPicPr>
          <p:cNvPr id="7" name="图片 1">
            <a:extLst>
              <a:ext uri="{FF2B5EF4-FFF2-40B4-BE49-F238E27FC236}">
                <a16:creationId xmlns:a16="http://schemas.microsoft.com/office/drawing/2014/main" id="{C4805C0D-1274-BE38-9A8C-D5979E8BEE42}"/>
              </a:ext>
            </a:extLst>
          </p:cNvPr>
          <p:cNvPicPr>
            <a:picLocks noChangeAspect="1"/>
          </p:cNvPicPr>
          <p:nvPr>
            <p:custDataLst>
              <p:tags r:id="rId1"/>
            </p:custDataLst>
          </p:nvPr>
        </p:nvPicPr>
        <p:blipFill>
          <a:blip r:embed="rId3"/>
          <a:stretch>
            <a:fillRect/>
          </a:stretch>
        </p:blipFill>
        <p:spPr>
          <a:xfrm>
            <a:off x="8873237" y="428625"/>
            <a:ext cx="2366898" cy="1924599"/>
          </a:xfrm>
          <a:prstGeom prst="rect">
            <a:avLst/>
          </a:prstGeom>
          <a:ln>
            <a:noFill/>
          </a:ln>
          <a:effectLst>
            <a:softEdge rad="112500"/>
          </a:effectLst>
        </p:spPr>
      </p:pic>
      <p:sp>
        <p:nvSpPr>
          <p:cNvPr id="9" name="Text Placeholder 8">
            <a:extLst>
              <a:ext uri="{FF2B5EF4-FFF2-40B4-BE49-F238E27FC236}">
                <a16:creationId xmlns:a16="http://schemas.microsoft.com/office/drawing/2014/main" id="{7B58A9B5-4924-0CFF-50B3-B1455644ADDE}"/>
              </a:ext>
            </a:extLst>
          </p:cNvPr>
          <p:cNvSpPr>
            <a:spLocks noGrp="1"/>
          </p:cNvSpPr>
          <p:nvPr>
            <p:ph type="body" sz="quarter" idx="19"/>
          </p:nvPr>
        </p:nvSpPr>
        <p:spPr>
          <a:xfrm>
            <a:off x="304800" y="1554164"/>
            <a:ext cx="5875734" cy="590931"/>
          </a:xfrm>
        </p:spPr>
        <p:txBody>
          <a:bodyPr/>
          <a:lstStyle/>
          <a:p>
            <a:r>
              <a:rPr lang="en-US" dirty="0"/>
              <a:t>Microsoft Excel</a:t>
            </a:r>
          </a:p>
        </p:txBody>
      </p:sp>
      <p:sp>
        <p:nvSpPr>
          <p:cNvPr id="10" name="TextBox 9">
            <a:extLst>
              <a:ext uri="{FF2B5EF4-FFF2-40B4-BE49-F238E27FC236}">
                <a16:creationId xmlns:a16="http://schemas.microsoft.com/office/drawing/2014/main" id="{C5AD4C81-3A51-BE3F-0B6D-ECDC57920654}"/>
              </a:ext>
            </a:extLst>
          </p:cNvPr>
          <p:cNvSpPr txBox="1"/>
          <p:nvPr/>
        </p:nvSpPr>
        <p:spPr>
          <a:xfrm>
            <a:off x="8038" y="6488668"/>
            <a:ext cx="1364476" cy="369332"/>
          </a:xfrm>
          <a:prstGeom prst="rect">
            <a:avLst/>
          </a:prstGeom>
          <a:noFill/>
        </p:spPr>
        <p:txBody>
          <a:bodyPr wrap="none" rtlCol="0">
            <a:spAutoFit/>
          </a:bodyPr>
          <a:lstStyle/>
          <a:p>
            <a:r>
              <a:rPr lang="en-US" dirty="0">
                <a:solidFill>
                  <a:schemeClr val="bg1"/>
                </a:solidFill>
              </a:rPr>
              <a:t>2025/05/29</a:t>
            </a:r>
          </a:p>
        </p:txBody>
      </p:sp>
      <p:pic>
        <p:nvPicPr>
          <p:cNvPr id="12" name="Picture 11">
            <a:extLst>
              <a:ext uri="{FF2B5EF4-FFF2-40B4-BE49-F238E27FC236}">
                <a16:creationId xmlns:a16="http://schemas.microsoft.com/office/drawing/2014/main" id="{262787AF-9D42-1E39-9B0A-7FE7DF465364}"/>
              </a:ext>
            </a:extLst>
          </p:cNvPr>
          <p:cNvPicPr>
            <a:picLocks noChangeAspect="1"/>
          </p:cNvPicPr>
          <p:nvPr/>
        </p:nvPicPr>
        <p:blipFill>
          <a:blip r:embed="rId4">
            <a:alphaModFix amt="70000"/>
          </a:blip>
          <a:stretch>
            <a:fillRect/>
          </a:stretch>
        </p:blipFill>
        <p:spPr>
          <a:xfrm>
            <a:off x="776904" y="4149480"/>
            <a:ext cx="6231792" cy="2090247"/>
          </a:xfrm>
          <a:prstGeom prst="rect">
            <a:avLst/>
          </a:prstGeom>
        </p:spPr>
      </p:pic>
    </p:spTree>
    <p:extLst>
      <p:ext uri="{BB962C8B-B14F-4D97-AF65-F5344CB8AC3E}">
        <p14:creationId xmlns:p14="http://schemas.microsoft.com/office/powerpoint/2010/main" val="74341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GI0NDc1NWNjMDQyNWNmYjZmODgzODQ3ZWQ3YTQ0NzA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Storybuilding Neal Creative">
  <a:themeElements>
    <a:clrScheme name="Neal Analytics 2">
      <a:dk1>
        <a:srgbClr val="000000"/>
      </a:dk1>
      <a:lt1>
        <a:srgbClr val="FFFFFF"/>
      </a:lt1>
      <a:dk2>
        <a:srgbClr val="0074AF"/>
      </a:dk2>
      <a:lt2>
        <a:srgbClr val="00B0F0"/>
      </a:lt2>
      <a:accent1>
        <a:srgbClr val="75D1FF"/>
      </a:accent1>
      <a:accent2>
        <a:srgbClr val="004568"/>
      </a:accent2>
      <a:accent3>
        <a:srgbClr val="92D050"/>
      </a:accent3>
      <a:accent4>
        <a:srgbClr val="FFC000"/>
      </a:accent4>
      <a:accent5>
        <a:srgbClr val="004568"/>
      </a:accent5>
      <a:accent6>
        <a:srgbClr val="0074AF"/>
      </a:accent6>
      <a:hlink>
        <a:srgbClr val="43C0FF"/>
      </a:hlink>
      <a:folHlink>
        <a:srgbClr val="75D1FF"/>
      </a:folHlink>
    </a:clrScheme>
    <a:fontScheme name="MICROSOFT">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480f6609812271f56e53f2aff71704">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b48d77c16982ba2890c3fe2b4c067b2"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D2E6351-E64A-42DD-A554-7DF752222129}">
  <ds:schemaRefs/>
</ds:datastoreItem>
</file>

<file path=customXml/itemProps2.xml><?xml version="1.0" encoding="utf-8"?>
<ds:datastoreItem xmlns:ds="http://schemas.openxmlformats.org/officeDocument/2006/customXml" ds:itemID="{B1C2FF92-1ACE-4D23-9586-85906FF02F9F}">
  <ds:schemaRefs/>
</ds:datastoreItem>
</file>

<file path=customXml/itemProps3.xml><?xml version="1.0" encoding="utf-8"?>
<ds:datastoreItem xmlns:ds="http://schemas.openxmlformats.org/officeDocument/2006/customXml" ds:itemID="{530CA71C-6B24-463C-853F-076A02E27CBC}">
  <ds:schemaRefs/>
</ds:datastoreItem>
</file>

<file path=docProps/app.xml><?xml version="1.0" encoding="utf-8"?>
<Properties xmlns="http://schemas.openxmlformats.org/officeDocument/2006/extended-properties" xmlns:vt="http://schemas.openxmlformats.org/officeDocument/2006/docPropsVTypes">
  <Template>Powerful Presentations</Template>
  <TotalTime>2157</TotalTime>
  <Words>1800</Words>
  <Application>Microsoft Office PowerPoint</Application>
  <PresentationFormat>Widescreen</PresentationFormat>
  <Paragraphs>159</Paragraphs>
  <Slides>24</Slides>
  <Notes>14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Arial</vt:lpstr>
      <vt:lpstr>Arial Black</vt:lpstr>
      <vt:lpstr>Calibri</vt:lpstr>
      <vt:lpstr>Segoe UI</vt:lpstr>
      <vt:lpstr>Segoe UI Black</vt:lpstr>
      <vt:lpstr>Segoe UI Semibold</vt:lpstr>
      <vt:lpstr>Segoe UI Semilight</vt:lpstr>
      <vt:lpstr>Wingdings</vt:lpstr>
      <vt:lpstr>Storybuilding Neal Creative</vt:lpstr>
      <vt:lpstr>On-hand Tool Tips 日常工具使用技巧</vt:lpstr>
      <vt:lpstr>How to Customize PowerBI Theme to add your desired fonts</vt:lpstr>
      <vt:lpstr>Step 1, export the default theme  Step 2, Get Theme from Downloaded Power BI Template  Step 3, Check Readiness of Desired Fonts  Step 4, Understand Theme JSON Structure and Customize to Add New Font  Step 5, Import Customized Theme</vt:lpstr>
      <vt:lpstr>How to Replace Value with a value from Another Column?</vt:lpstr>
      <vt:lpstr>How to input data in Excel using “form”</vt:lpstr>
      <vt:lpstr>PowerPoint Presentation</vt:lpstr>
      <vt:lpstr>Learn TEXTSPLIT() Function in Excel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How to Merge two Ontologies in Protégé</vt:lpstr>
      <vt:lpstr>Quick Tutorial on SWRL in Protégé – apply property</vt:lpstr>
      <vt:lpstr>在Protégé创建SWRL规则来添加对象实例的属性值</vt:lpstr>
      <vt:lpstr>使用Protégé建立参考的 家庭成员关系信息图</vt:lpstr>
      <vt:lpstr>Research on SWRL’s transferable rules</vt:lpstr>
      <vt:lpstr>PowerPoint Presentation</vt:lpstr>
      <vt:lpstr>How to Change between Class and Individual in Ontology (Protégé)</vt:lpstr>
      <vt:lpstr>Ontology View on UML Diagrams</vt:lpstr>
      <vt:lpstr>Setup C/C++ Compiler for VS Code behind Firewall</vt:lpstr>
      <vt:lpstr>防火墙后面，如何在VSCODE中安装配置C/C++编译环境</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Customize PowerBI There to add your desired fonts</dc:title>
  <dc:creator>Zhao Xiaoqi</dc:creator>
  <cp:lastModifiedBy>Xiaoqi Zhao</cp:lastModifiedBy>
  <cp:revision>38</cp:revision>
  <dcterms:created xsi:type="dcterms:W3CDTF">2023-09-05T16:53:00Z</dcterms:created>
  <dcterms:modified xsi:type="dcterms:W3CDTF">2025-05-29T14:15:08Z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19540963-e559-4020-8a90-fe8a502c2801_Enabled">
    <vt:lpwstr>true</vt:lpwstr>
  </property>
  <property fmtid="{D5CDD505-2E9C-101B-9397-08002B2CF9AE}" pid="4" name="MSIP_Label_19540963-e559-4020-8a90-fe8a502c2801_SetDate">
    <vt:lpwstr>2023-09-05T16:58:19Z</vt:lpwstr>
  </property>
  <property fmtid="{D5CDD505-2E9C-101B-9397-08002B2CF9AE}" pid="5" name="MSIP_Label_19540963-e559-4020-8a90-fe8a502c2801_Method">
    <vt:lpwstr>Standard</vt:lpwstr>
  </property>
  <property fmtid="{D5CDD505-2E9C-101B-9397-08002B2CF9AE}" pid="6" name="MSIP_Label_19540963-e559-4020-8a90-fe8a502c2801_Name">
    <vt:lpwstr>19540963-e559-4020-8a90-fe8a502c2801</vt:lpwstr>
  </property>
  <property fmtid="{D5CDD505-2E9C-101B-9397-08002B2CF9AE}" pid="7" name="MSIP_Label_19540963-e559-4020-8a90-fe8a502c2801_SiteId">
    <vt:lpwstr>f25493ae-1c98-41d7-8a33-0be75f5fe603</vt:lpwstr>
  </property>
  <property fmtid="{D5CDD505-2E9C-101B-9397-08002B2CF9AE}" pid="8" name="MSIP_Label_19540963-e559-4020-8a90-fe8a502c2801_ActionId">
    <vt:lpwstr>e9dd408f-b8fd-4972-9cde-7125b7c676c0</vt:lpwstr>
  </property>
  <property fmtid="{D5CDD505-2E9C-101B-9397-08002B2CF9AE}" pid="9" name="MSIP_Label_19540963-e559-4020-8a90-fe8a502c2801_ContentBits">
    <vt:lpwstr>0</vt:lpwstr>
  </property>
  <property fmtid="{D5CDD505-2E9C-101B-9397-08002B2CF9AE}" pid="10" name="ICV">
    <vt:lpwstr>32814DECDD06427CB47EFDB305ECBE3D_12</vt:lpwstr>
  </property>
  <property fmtid="{D5CDD505-2E9C-101B-9397-08002B2CF9AE}" pid="11" name="KSOProductBuildVer">
    <vt:lpwstr>2052-12.1.0.15990</vt:lpwstr>
  </property>
</Properties>
</file>

<file path=docProps/thumbnail.jpeg>
</file>